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4"/>
  </p:sldMasterIdLst>
  <p:notesMasterIdLst>
    <p:notesMasterId r:id="rId26"/>
  </p:notesMasterIdLst>
  <p:sldIdLst>
    <p:sldId id="2132741834" r:id="rId5"/>
    <p:sldId id="2132741848" r:id="rId6"/>
    <p:sldId id="2132741845" r:id="rId7"/>
    <p:sldId id="2132741849" r:id="rId8"/>
    <p:sldId id="2132741843" r:id="rId9"/>
    <p:sldId id="2132741840" r:id="rId10"/>
    <p:sldId id="2132741841" r:id="rId11"/>
    <p:sldId id="2132741867" r:id="rId12"/>
    <p:sldId id="2132741853" r:id="rId13"/>
    <p:sldId id="2132741850" r:id="rId14"/>
    <p:sldId id="2132741851" r:id="rId15"/>
    <p:sldId id="2132741852" r:id="rId16"/>
    <p:sldId id="2132741842" r:id="rId17"/>
    <p:sldId id="2132741857" r:id="rId18"/>
    <p:sldId id="2132741854" r:id="rId19"/>
    <p:sldId id="2132741855" r:id="rId20"/>
    <p:sldId id="2132741856" r:id="rId21"/>
    <p:sldId id="2132741858" r:id="rId22"/>
    <p:sldId id="2132741859" r:id="rId23"/>
    <p:sldId id="2132741860" r:id="rId24"/>
    <p:sldId id="267"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D10484-FC71-40EB-A9EE-DA45BDF705E2}">
          <p14:sldIdLst>
            <p14:sldId id="2132741834"/>
            <p14:sldId id="2132741848"/>
            <p14:sldId id="2132741845"/>
            <p14:sldId id="2132741849"/>
            <p14:sldId id="2132741843"/>
            <p14:sldId id="2132741840"/>
            <p14:sldId id="2132741841"/>
            <p14:sldId id="2132741867"/>
            <p14:sldId id="2132741853"/>
            <p14:sldId id="2132741850"/>
            <p14:sldId id="2132741851"/>
            <p14:sldId id="2132741852"/>
            <p14:sldId id="2132741842"/>
            <p14:sldId id="2132741857"/>
            <p14:sldId id="2132741854"/>
            <p14:sldId id="2132741855"/>
            <p14:sldId id="2132741856"/>
            <p14:sldId id="2132741858"/>
            <p14:sldId id="2132741859"/>
            <p14:sldId id="2132741860"/>
            <p14:sldId id="2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09FB65-EF07-E682-0FE3-44984F80CE1C}" name="Charlotte Libera" initials="CL" userId="S::Charlotte.Libera@oma.org.au::9c46cb49-6b7d-49c3-9e86-691e0b349cd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lie Jensen" initials="JJ" lastIdx="1" clrIdx="0">
    <p:extLst>
      <p:ext uri="{19B8F6BF-5375-455C-9EA6-DF929625EA0E}">
        <p15:presenceInfo xmlns:p15="http://schemas.microsoft.com/office/powerpoint/2012/main" userId="S-1-5-21-2056581283-3524442870-1869532693-11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64E"/>
    <a:srgbClr val="25B264"/>
    <a:srgbClr val="262626"/>
    <a:srgbClr val="5698D2"/>
    <a:srgbClr val="CC99FF"/>
    <a:srgbClr val="9966FF"/>
    <a:srgbClr val="493D3B"/>
    <a:srgbClr val="FFA600"/>
    <a:srgbClr val="00A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CC4560-5F8D-4305-898F-D4F426D65FF5}" v="1" dt="2022-10-10T05:43:01.782"/>
    <p1510:client id="{62C58F25-0CDD-F631-0B5D-DC662ED73921}" v="16" dt="2022-10-10T05:30:33.148"/>
    <p1510:client id="{A6CFEF43-D912-40AD-8676-38AB90D46F4C}" v="21" dt="2022-10-10T04:29:41.8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2" d="100"/>
          <a:sy n="52" d="100"/>
        </p:scale>
        <p:origin x="1136" y="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Jensen" userId="S::julie.jensen@oma.org.au::fc282bf2-8f9f-40fa-87b4-57e119bd4b9f" providerId="AD" clId="Web-{62C58F25-0CDD-F631-0B5D-DC662ED73921}"/>
    <pc:docChg chg="modSld">
      <pc:chgData name="Julie Jensen" userId="S::julie.jensen@oma.org.au::fc282bf2-8f9f-40fa-87b4-57e119bd4b9f" providerId="AD" clId="Web-{62C58F25-0CDD-F631-0B5D-DC662ED73921}" dt="2022-10-10T05:30:28.710" v="12" actId="20577"/>
      <pc:docMkLst>
        <pc:docMk/>
      </pc:docMkLst>
      <pc:sldChg chg="modSp">
        <pc:chgData name="Julie Jensen" userId="S::julie.jensen@oma.org.au::fc282bf2-8f9f-40fa-87b4-57e119bd4b9f" providerId="AD" clId="Web-{62C58F25-0CDD-F631-0B5D-DC662ED73921}" dt="2022-10-10T05:28:41.660" v="8" actId="20577"/>
        <pc:sldMkLst>
          <pc:docMk/>
          <pc:sldMk cId="1492539560" sldId="2132741841"/>
        </pc:sldMkLst>
        <pc:spChg chg="mod">
          <ac:chgData name="Julie Jensen" userId="S::julie.jensen@oma.org.au::fc282bf2-8f9f-40fa-87b4-57e119bd4b9f" providerId="AD" clId="Web-{62C58F25-0CDD-F631-0B5D-DC662ED73921}" dt="2022-10-10T05:28:41.660" v="8" actId="20577"/>
          <ac:spMkLst>
            <pc:docMk/>
            <pc:sldMk cId="1492539560" sldId="2132741841"/>
            <ac:spMk id="2" creationId="{798F16CA-97F4-4AEE-5AC7-DB6D490E6549}"/>
          </ac:spMkLst>
        </pc:spChg>
      </pc:sldChg>
      <pc:sldChg chg="modSp">
        <pc:chgData name="Julie Jensen" userId="S::julie.jensen@oma.org.au::fc282bf2-8f9f-40fa-87b4-57e119bd4b9f" providerId="AD" clId="Web-{62C58F25-0CDD-F631-0B5D-DC662ED73921}" dt="2022-10-10T05:30:28.710" v="12" actId="20577"/>
        <pc:sldMkLst>
          <pc:docMk/>
          <pc:sldMk cId="2008326147" sldId="2132741860"/>
        </pc:sldMkLst>
        <pc:spChg chg="mod">
          <ac:chgData name="Julie Jensen" userId="S::julie.jensen@oma.org.au::fc282bf2-8f9f-40fa-87b4-57e119bd4b9f" providerId="AD" clId="Web-{62C58F25-0CDD-F631-0B5D-DC662ED73921}" dt="2022-10-10T05:30:28.710" v="12" actId="20577"/>
          <ac:spMkLst>
            <pc:docMk/>
            <pc:sldMk cId="2008326147" sldId="2132741860"/>
            <ac:spMk id="2" creationId="{57E972F7-547B-E739-7872-B5A8B7068ABB}"/>
          </ac:spMkLst>
        </pc:spChg>
      </pc:sldChg>
    </pc:docChg>
  </pc:docChgLst>
  <pc:docChgLst>
    <pc:chgData name="Boardroom" userId="d8a45ed8-0812-471e-bf0e-b7fc06c9e627" providerId="ADAL" clId="{0B980293-D301-44A6-AE7F-3E815B2401CA}"/>
    <pc:docChg chg="delSld modSection">
      <pc:chgData name="Boardroom" userId="d8a45ed8-0812-471e-bf0e-b7fc06c9e627" providerId="ADAL" clId="{0B980293-D301-44A6-AE7F-3E815B2401CA}" dt="2022-09-21T01:20:03.903" v="3" actId="2696"/>
      <pc:docMkLst>
        <pc:docMk/>
      </pc:docMkLst>
      <pc:sldChg chg="del">
        <pc:chgData name="Boardroom" userId="d8a45ed8-0812-471e-bf0e-b7fc06c9e627" providerId="ADAL" clId="{0B980293-D301-44A6-AE7F-3E815B2401CA}" dt="2022-09-21T01:19:15.233" v="0" actId="2696"/>
        <pc:sldMkLst>
          <pc:docMk/>
          <pc:sldMk cId="3794698148" sldId="4935"/>
        </pc:sldMkLst>
      </pc:sldChg>
      <pc:sldChg chg="del">
        <pc:chgData name="Boardroom" userId="d8a45ed8-0812-471e-bf0e-b7fc06c9e627" providerId="ADAL" clId="{0B980293-D301-44A6-AE7F-3E815B2401CA}" dt="2022-09-21T01:19:15.233" v="0" actId="2696"/>
        <pc:sldMkLst>
          <pc:docMk/>
          <pc:sldMk cId="2567558666" sldId="2132741823"/>
        </pc:sldMkLst>
      </pc:sldChg>
      <pc:sldChg chg="del">
        <pc:chgData name="Boardroom" userId="d8a45ed8-0812-471e-bf0e-b7fc06c9e627" providerId="ADAL" clId="{0B980293-D301-44A6-AE7F-3E815B2401CA}" dt="2022-09-21T01:19:15.233" v="0" actId="2696"/>
        <pc:sldMkLst>
          <pc:docMk/>
          <pc:sldMk cId="2023599991" sldId="2132741825"/>
        </pc:sldMkLst>
      </pc:sldChg>
      <pc:sldChg chg="del">
        <pc:chgData name="Boardroom" userId="d8a45ed8-0812-471e-bf0e-b7fc06c9e627" providerId="ADAL" clId="{0B980293-D301-44A6-AE7F-3E815B2401CA}" dt="2022-09-21T01:19:15.233" v="0" actId="2696"/>
        <pc:sldMkLst>
          <pc:docMk/>
          <pc:sldMk cId="2529397036" sldId="2132741826"/>
        </pc:sldMkLst>
      </pc:sldChg>
      <pc:sldChg chg="del">
        <pc:chgData name="Boardroom" userId="d8a45ed8-0812-471e-bf0e-b7fc06c9e627" providerId="ADAL" clId="{0B980293-D301-44A6-AE7F-3E815B2401CA}" dt="2022-09-21T01:19:15.233" v="0" actId="2696"/>
        <pc:sldMkLst>
          <pc:docMk/>
          <pc:sldMk cId="954537096" sldId="2132741827"/>
        </pc:sldMkLst>
      </pc:sldChg>
      <pc:sldChg chg="del">
        <pc:chgData name="Boardroom" userId="d8a45ed8-0812-471e-bf0e-b7fc06c9e627" providerId="ADAL" clId="{0B980293-D301-44A6-AE7F-3E815B2401CA}" dt="2022-09-21T01:19:15.233" v="0" actId="2696"/>
        <pc:sldMkLst>
          <pc:docMk/>
          <pc:sldMk cId="101034699" sldId="2132741828"/>
        </pc:sldMkLst>
      </pc:sldChg>
      <pc:sldChg chg="del">
        <pc:chgData name="Boardroom" userId="d8a45ed8-0812-471e-bf0e-b7fc06c9e627" providerId="ADAL" clId="{0B980293-D301-44A6-AE7F-3E815B2401CA}" dt="2022-09-21T01:19:15.233" v="0" actId="2696"/>
        <pc:sldMkLst>
          <pc:docMk/>
          <pc:sldMk cId="1979413850" sldId="2132741829"/>
        </pc:sldMkLst>
      </pc:sldChg>
      <pc:sldChg chg="del">
        <pc:chgData name="Boardroom" userId="d8a45ed8-0812-471e-bf0e-b7fc06c9e627" providerId="ADAL" clId="{0B980293-D301-44A6-AE7F-3E815B2401CA}" dt="2022-09-21T01:19:15.233" v="0" actId="2696"/>
        <pc:sldMkLst>
          <pc:docMk/>
          <pc:sldMk cId="442607501" sldId="2132741830"/>
        </pc:sldMkLst>
      </pc:sldChg>
      <pc:sldChg chg="del">
        <pc:chgData name="Boardroom" userId="d8a45ed8-0812-471e-bf0e-b7fc06c9e627" providerId="ADAL" clId="{0B980293-D301-44A6-AE7F-3E815B2401CA}" dt="2022-09-21T01:20:03.903" v="3" actId="2696"/>
        <pc:sldMkLst>
          <pc:docMk/>
          <pc:sldMk cId="1352028297" sldId="2132741833"/>
        </pc:sldMkLst>
      </pc:sldChg>
      <pc:sldChg chg="del">
        <pc:chgData name="Boardroom" userId="d8a45ed8-0812-471e-bf0e-b7fc06c9e627" providerId="ADAL" clId="{0B980293-D301-44A6-AE7F-3E815B2401CA}" dt="2022-09-21T01:19:31.800" v="1" actId="2696"/>
        <pc:sldMkLst>
          <pc:docMk/>
          <pc:sldMk cId="2353463050" sldId="2132741835"/>
        </pc:sldMkLst>
      </pc:sldChg>
      <pc:sldChg chg="del">
        <pc:chgData name="Boardroom" userId="d8a45ed8-0812-471e-bf0e-b7fc06c9e627" providerId="ADAL" clId="{0B980293-D301-44A6-AE7F-3E815B2401CA}" dt="2022-09-21T01:20:01.452" v="2" actId="2696"/>
        <pc:sldMkLst>
          <pc:docMk/>
          <pc:sldMk cId="2666113546" sldId="2132741862"/>
        </pc:sldMkLst>
      </pc:sldChg>
      <pc:sldMasterChg chg="delSldLayout">
        <pc:chgData name="Boardroom" userId="d8a45ed8-0812-471e-bf0e-b7fc06c9e627" providerId="ADAL" clId="{0B980293-D301-44A6-AE7F-3E815B2401CA}" dt="2022-09-21T01:20:03.903" v="3" actId="2696"/>
        <pc:sldMasterMkLst>
          <pc:docMk/>
          <pc:sldMasterMk cId="3264007505" sldId="2147483740"/>
        </pc:sldMasterMkLst>
        <pc:sldLayoutChg chg="del">
          <pc:chgData name="Boardroom" userId="d8a45ed8-0812-471e-bf0e-b7fc06c9e627" providerId="ADAL" clId="{0B980293-D301-44A6-AE7F-3E815B2401CA}" dt="2022-09-21T01:20:03.903" v="3" actId="2696"/>
          <pc:sldLayoutMkLst>
            <pc:docMk/>
            <pc:sldMasterMk cId="3264007505" sldId="2147483740"/>
            <pc:sldLayoutMk cId="2962771209" sldId="2147483779"/>
          </pc:sldLayoutMkLst>
        </pc:sldLayoutChg>
      </pc:sldMasterChg>
    </pc:docChg>
  </pc:docChgLst>
  <pc:docChgLst>
    <pc:chgData name="Charlotte Libera" userId="9c46cb49-6b7d-49c3-9e86-691e0b349cd7" providerId="ADAL" clId="{A6CFEF43-D912-40AD-8676-38AB90D46F4C}"/>
    <pc:docChg chg="undo custSel addSld delSld modSld modSection">
      <pc:chgData name="Charlotte Libera" userId="9c46cb49-6b7d-49c3-9e86-691e0b349cd7" providerId="ADAL" clId="{A6CFEF43-D912-40AD-8676-38AB90D46F4C}" dt="2022-10-10T04:31:03.092" v="242" actId="47"/>
      <pc:docMkLst>
        <pc:docMk/>
      </pc:docMkLst>
      <pc:sldChg chg="addSp delSp modSp mod">
        <pc:chgData name="Charlotte Libera" userId="9c46cb49-6b7d-49c3-9e86-691e0b349cd7" providerId="ADAL" clId="{A6CFEF43-D912-40AD-8676-38AB90D46F4C}" dt="2022-10-10T04:21:59.300" v="130"/>
        <pc:sldMkLst>
          <pc:docMk/>
          <pc:sldMk cId="29706599" sldId="2132741840"/>
        </pc:sldMkLst>
        <pc:spChg chg="mod">
          <ac:chgData name="Charlotte Libera" userId="9c46cb49-6b7d-49c3-9e86-691e0b349cd7" providerId="ADAL" clId="{A6CFEF43-D912-40AD-8676-38AB90D46F4C}" dt="2022-10-10T04:21:42.210" v="127" actId="20577"/>
          <ac:spMkLst>
            <pc:docMk/>
            <pc:sldMk cId="29706599" sldId="2132741840"/>
            <ac:spMk id="8" creationId="{0760E9DC-0C2F-AEB0-AE06-DFC457FA8EA3}"/>
          </ac:spMkLst>
        </pc:spChg>
        <pc:picChg chg="del">
          <ac:chgData name="Charlotte Libera" userId="9c46cb49-6b7d-49c3-9e86-691e0b349cd7" providerId="ADAL" clId="{A6CFEF43-D912-40AD-8676-38AB90D46F4C}" dt="2022-10-10T04:17:34.143" v="66" actId="478"/>
          <ac:picMkLst>
            <pc:docMk/>
            <pc:sldMk cId="29706599" sldId="2132741840"/>
            <ac:picMk id="3" creationId="{64831208-251C-A108-84B8-DA5F228FF704}"/>
          </ac:picMkLst>
        </pc:picChg>
        <pc:picChg chg="add del mod">
          <ac:chgData name="Charlotte Libera" userId="9c46cb49-6b7d-49c3-9e86-691e0b349cd7" providerId="ADAL" clId="{A6CFEF43-D912-40AD-8676-38AB90D46F4C}" dt="2022-10-10T04:18:10.613" v="92" actId="478"/>
          <ac:picMkLst>
            <pc:docMk/>
            <pc:sldMk cId="29706599" sldId="2132741840"/>
            <ac:picMk id="4" creationId="{AEB353F7-1B99-CAEF-36D5-9E7B5201998F}"/>
          </ac:picMkLst>
        </pc:picChg>
        <pc:picChg chg="add del mod">
          <ac:chgData name="Charlotte Libera" userId="9c46cb49-6b7d-49c3-9e86-691e0b349cd7" providerId="ADAL" clId="{A6CFEF43-D912-40AD-8676-38AB90D46F4C}" dt="2022-10-10T04:19:29.903" v="106" actId="478"/>
          <ac:picMkLst>
            <pc:docMk/>
            <pc:sldMk cId="29706599" sldId="2132741840"/>
            <ac:picMk id="6" creationId="{33C098DB-5E2A-038B-584B-9B140FF5B96B}"/>
          </ac:picMkLst>
        </pc:picChg>
        <pc:picChg chg="del">
          <ac:chgData name="Charlotte Libera" userId="9c46cb49-6b7d-49c3-9e86-691e0b349cd7" providerId="ADAL" clId="{A6CFEF43-D912-40AD-8676-38AB90D46F4C}" dt="2022-10-10T04:18:33.936" v="96" actId="478"/>
          <ac:picMkLst>
            <pc:docMk/>
            <pc:sldMk cId="29706599" sldId="2132741840"/>
            <ac:picMk id="9" creationId="{3B6A5464-190F-76F1-7A89-34F6112DA70F}"/>
          </ac:picMkLst>
        </pc:picChg>
        <pc:picChg chg="add mod">
          <ac:chgData name="Charlotte Libera" userId="9c46cb49-6b7d-49c3-9e86-691e0b349cd7" providerId="ADAL" clId="{A6CFEF43-D912-40AD-8676-38AB90D46F4C}" dt="2022-10-10T04:21:50.612" v="129" actId="1076"/>
          <ac:picMkLst>
            <pc:docMk/>
            <pc:sldMk cId="29706599" sldId="2132741840"/>
            <ac:picMk id="11" creationId="{A72BC924-BBE5-ED28-4A70-E161981EF700}"/>
          </ac:picMkLst>
        </pc:picChg>
        <pc:picChg chg="add mod modCrop">
          <ac:chgData name="Charlotte Libera" userId="9c46cb49-6b7d-49c3-9e86-691e0b349cd7" providerId="ADAL" clId="{A6CFEF43-D912-40AD-8676-38AB90D46F4C}" dt="2022-10-10T04:21:37.343" v="126" actId="18131"/>
          <ac:picMkLst>
            <pc:docMk/>
            <pc:sldMk cId="29706599" sldId="2132741840"/>
            <ac:picMk id="13" creationId="{595A5F3E-97E5-CF29-5503-9452AA9937FB}"/>
          </ac:picMkLst>
        </pc:picChg>
        <pc:picChg chg="add mod">
          <ac:chgData name="Charlotte Libera" userId="9c46cb49-6b7d-49c3-9e86-691e0b349cd7" providerId="ADAL" clId="{A6CFEF43-D912-40AD-8676-38AB90D46F4C}" dt="2022-10-10T04:21:59.300" v="130"/>
          <ac:picMkLst>
            <pc:docMk/>
            <pc:sldMk cId="29706599" sldId="2132741840"/>
            <ac:picMk id="14" creationId="{5BAF039B-86A6-156E-45A9-5D9D211604B4}"/>
          </ac:picMkLst>
        </pc:picChg>
      </pc:sldChg>
      <pc:sldChg chg="addSp delSp modSp mod">
        <pc:chgData name="Charlotte Libera" userId="9c46cb49-6b7d-49c3-9e86-691e0b349cd7" providerId="ADAL" clId="{A6CFEF43-D912-40AD-8676-38AB90D46F4C}" dt="2022-10-10T04:26:42.047" v="205" actId="14100"/>
        <pc:sldMkLst>
          <pc:docMk/>
          <pc:sldMk cId="2163656030" sldId="2132741842"/>
        </pc:sldMkLst>
        <pc:picChg chg="add mod">
          <ac:chgData name="Charlotte Libera" userId="9c46cb49-6b7d-49c3-9e86-691e0b349cd7" providerId="ADAL" clId="{A6CFEF43-D912-40AD-8676-38AB90D46F4C}" dt="2022-10-10T04:26:42.047" v="205" actId="14100"/>
          <ac:picMkLst>
            <pc:docMk/>
            <pc:sldMk cId="2163656030" sldId="2132741842"/>
            <ac:picMk id="5" creationId="{029BF21F-A889-6179-8B67-74AFEE56E3DC}"/>
          </ac:picMkLst>
        </pc:picChg>
        <pc:picChg chg="add del">
          <ac:chgData name="Charlotte Libera" userId="9c46cb49-6b7d-49c3-9e86-691e0b349cd7" providerId="ADAL" clId="{A6CFEF43-D912-40AD-8676-38AB90D46F4C}" dt="2022-10-10T04:26:32.579" v="200" actId="478"/>
          <ac:picMkLst>
            <pc:docMk/>
            <pc:sldMk cId="2163656030" sldId="2132741842"/>
            <ac:picMk id="6" creationId="{5BBEB270-616A-04DB-65E2-2E5B4E23D1E6}"/>
          </ac:picMkLst>
        </pc:picChg>
      </pc:sldChg>
      <pc:sldChg chg="modSp mod">
        <pc:chgData name="Charlotte Libera" userId="9c46cb49-6b7d-49c3-9e86-691e0b349cd7" providerId="ADAL" clId="{A6CFEF43-D912-40AD-8676-38AB90D46F4C}" dt="2022-10-10T04:16:31.527" v="65" actId="20577"/>
        <pc:sldMkLst>
          <pc:docMk/>
          <pc:sldMk cId="1263357501" sldId="2132741843"/>
        </pc:sldMkLst>
        <pc:spChg chg="mod">
          <ac:chgData name="Charlotte Libera" userId="9c46cb49-6b7d-49c3-9e86-691e0b349cd7" providerId="ADAL" clId="{A6CFEF43-D912-40AD-8676-38AB90D46F4C}" dt="2022-10-10T04:14:56.682" v="32" actId="20577"/>
          <ac:spMkLst>
            <pc:docMk/>
            <pc:sldMk cId="1263357501" sldId="2132741843"/>
            <ac:spMk id="18" creationId="{19F95D3B-D492-B73B-15A7-704AE2BA8C95}"/>
          </ac:spMkLst>
        </pc:spChg>
        <pc:spChg chg="mod">
          <ac:chgData name="Charlotte Libera" userId="9c46cb49-6b7d-49c3-9e86-691e0b349cd7" providerId="ADAL" clId="{A6CFEF43-D912-40AD-8676-38AB90D46F4C}" dt="2022-10-10T04:15:54.287" v="54" actId="20577"/>
          <ac:spMkLst>
            <pc:docMk/>
            <pc:sldMk cId="1263357501" sldId="2132741843"/>
            <ac:spMk id="20" creationId="{413DF950-C125-339D-026D-8BE54EF04AE6}"/>
          </ac:spMkLst>
        </pc:spChg>
        <pc:spChg chg="mod">
          <ac:chgData name="Charlotte Libera" userId="9c46cb49-6b7d-49c3-9e86-691e0b349cd7" providerId="ADAL" clId="{A6CFEF43-D912-40AD-8676-38AB90D46F4C}" dt="2022-10-10T04:16:31.527" v="65" actId="20577"/>
          <ac:spMkLst>
            <pc:docMk/>
            <pc:sldMk cId="1263357501" sldId="2132741843"/>
            <ac:spMk id="21" creationId="{EB696535-4A39-6A98-457F-8CB9839C5507}"/>
          </ac:spMkLst>
        </pc:spChg>
      </pc:sldChg>
      <pc:sldChg chg="modSp mod">
        <pc:chgData name="Charlotte Libera" userId="9c46cb49-6b7d-49c3-9e86-691e0b349cd7" providerId="ADAL" clId="{A6CFEF43-D912-40AD-8676-38AB90D46F4C}" dt="2022-10-10T04:14:07.830" v="21" actId="732"/>
        <pc:sldMkLst>
          <pc:docMk/>
          <pc:sldMk cId="3845606680" sldId="2132741845"/>
        </pc:sldMkLst>
        <pc:picChg chg="mod modCrop">
          <ac:chgData name="Charlotte Libera" userId="9c46cb49-6b7d-49c3-9e86-691e0b349cd7" providerId="ADAL" clId="{A6CFEF43-D912-40AD-8676-38AB90D46F4C}" dt="2022-10-10T04:14:07.830" v="21" actId="732"/>
          <ac:picMkLst>
            <pc:docMk/>
            <pc:sldMk cId="3845606680" sldId="2132741845"/>
            <ac:picMk id="3" creationId="{6FD84807-E958-BAC2-64E6-0EFADA87D85F}"/>
          </ac:picMkLst>
        </pc:picChg>
      </pc:sldChg>
      <pc:sldChg chg="addSp delSp modSp mod">
        <pc:chgData name="Charlotte Libera" userId="9c46cb49-6b7d-49c3-9e86-691e0b349cd7" providerId="ADAL" clId="{A6CFEF43-D912-40AD-8676-38AB90D46F4C}" dt="2022-10-10T04:13:26.651" v="19"/>
        <pc:sldMkLst>
          <pc:docMk/>
          <pc:sldMk cId="1525467512" sldId="2132741848"/>
        </pc:sldMkLst>
        <pc:spChg chg="add mod">
          <ac:chgData name="Charlotte Libera" userId="9c46cb49-6b7d-49c3-9e86-691e0b349cd7" providerId="ADAL" clId="{A6CFEF43-D912-40AD-8676-38AB90D46F4C}" dt="2022-10-10T04:13:26.651" v="19"/>
          <ac:spMkLst>
            <pc:docMk/>
            <pc:sldMk cId="1525467512" sldId="2132741848"/>
            <ac:spMk id="7" creationId="{290C5ACF-2304-EE0B-043E-2E699582C3B1}"/>
          </ac:spMkLst>
        </pc:spChg>
        <pc:spChg chg="del">
          <ac:chgData name="Charlotte Libera" userId="9c46cb49-6b7d-49c3-9e86-691e0b349cd7" providerId="ADAL" clId="{A6CFEF43-D912-40AD-8676-38AB90D46F4C}" dt="2022-10-10T04:11:35.089" v="1" actId="478"/>
          <ac:spMkLst>
            <pc:docMk/>
            <pc:sldMk cId="1525467512" sldId="2132741848"/>
            <ac:spMk id="15" creationId="{9E8368AA-B813-8492-675C-6A505E544014}"/>
          </ac:spMkLst>
        </pc:spChg>
        <pc:spChg chg="del">
          <ac:chgData name="Charlotte Libera" userId="9c46cb49-6b7d-49c3-9e86-691e0b349cd7" providerId="ADAL" clId="{A6CFEF43-D912-40AD-8676-38AB90D46F4C}" dt="2022-10-10T04:11:35.089" v="1" actId="478"/>
          <ac:spMkLst>
            <pc:docMk/>
            <pc:sldMk cId="1525467512" sldId="2132741848"/>
            <ac:spMk id="17" creationId="{D441363A-458F-8433-EFAC-88D4B0865B63}"/>
          </ac:spMkLst>
        </pc:spChg>
        <pc:spChg chg="add mod">
          <ac:chgData name="Charlotte Libera" userId="9c46cb49-6b7d-49c3-9e86-691e0b349cd7" providerId="ADAL" clId="{A6CFEF43-D912-40AD-8676-38AB90D46F4C}" dt="2022-10-10T04:13:26.651" v="19"/>
          <ac:spMkLst>
            <pc:docMk/>
            <pc:sldMk cId="1525467512" sldId="2132741848"/>
            <ac:spMk id="19" creationId="{279F6BF3-8462-827E-1C8A-2725F2D2263C}"/>
          </ac:spMkLst>
        </pc:spChg>
        <pc:picChg chg="add del mod modCrop">
          <ac:chgData name="Charlotte Libera" userId="9c46cb49-6b7d-49c3-9e86-691e0b349cd7" providerId="ADAL" clId="{A6CFEF43-D912-40AD-8676-38AB90D46F4C}" dt="2022-10-10T04:12:22.673" v="11" actId="478"/>
          <ac:picMkLst>
            <pc:docMk/>
            <pc:sldMk cId="1525467512" sldId="2132741848"/>
            <ac:picMk id="3" creationId="{E7C2AB25-85C7-F046-3EE9-A37ADC65F898}"/>
          </ac:picMkLst>
        </pc:picChg>
        <pc:picChg chg="add mod modCrop">
          <ac:chgData name="Charlotte Libera" userId="9c46cb49-6b7d-49c3-9e86-691e0b349cd7" providerId="ADAL" clId="{A6CFEF43-D912-40AD-8676-38AB90D46F4C}" dt="2022-10-10T04:13:23.157" v="18" actId="18131"/>
          <ac:picMkLst>
            <pc:docMk/>
            <pc:sldMk cId="1525467512" sldId="2132741848"/>
            <ac:picMk id="5" creationId="{3327776A-1794-4F1B-F25C-2128F525DC3B}"/>
          </ac:picMkLst>
        </pc:picChg>
        <pc:picChg chg="del">
          <ac:chgData name="Charlotte Libera" userId="9c46cb49-6b7d-49c3-9e86-691e0b349cd7" providerId="ADAL" clId="{A6CFEF43-D912-40AD-8676-38AB90D46F4C}" dt="2022-10-10T04:11:31.438" v="0" actId="478"/>
          <ac:picMkLst>
            <pc:docMk/>
            <pc:sldMk cId="1525467512" sldId="2132741848"/>
            <ac:picMk id="8" creationId="{B26F71A8-4955-CC10-F6AE-7F17B1CAE7D4}"/>
          </ac:picMkLst>
        </pc:picChg>
      </pc:sldChg>
      <pc:sldChg chg="modSp mod">
        <pc:chgData name="Charlotte Libera" userId="9c46cb49-6b7d-49c3-9e86-691e0b349cd7" providerId="ADAL" clId="{A6CFEF43-D912-40AD-8676-38AB90D46F4C}" dt="2022-10-10T04:13:56.149" v="20" actId="732"/>
        <pc:sldMkLst>
          <pc:docMk/>
          <pc:sldMk cId="2831737996" sldId="2132741849"/>
        </pc:sldMkLst>
        <pc:picChg chg="mod modCrop">
          <ac:chgData name="Charlotte Libera" userId="9c46cb49-6b7d-49c3-9e86-691e0b349cd7" providerId="ADAL" clId="{A6CFEF43-D912-40AD-8676-38AB90D46F4C}" dt="2022-10-10T04:13:56.149" v="20" actId="732"/>
          <ac:picMkLst>
            <pc:docMk/>
            <pc:sldMk cId="2831737996" sldId="2132741849"/>
            <ac:picMk id="2" creationId="{CA971B1A-37A5-FB3F-1FE9-29B77DADE3A7}"/>
          </ac:picMkLst>
        </pc:picChg>
      </pc:sldChg>
      <pc:sldChg chg="addSp delSp modSp mod">
        <pc:chgData name="Charlotte Libera" userId="9c46cb49-6b7d-49c3-9e86-691e0b349cd7" providerId="ADAL" clId="{A6CFEF43-D912-40AD-8676-38AB90D46F4C}" dt="2022-10-10T04:27:42.082" v="213" actId="1076"/>
        <pc:sldMkLst>
          <pc:docMk/>
          <pc:sldMk cId="4214892176" sldId="2132741856"/>
        </pc:sldMkLst>
        <pc:picChg chg="del">
          <ac:chgData name="Charlotte Libera" userId="9c46cb49-6b7d-49c3-9e86-691e0b349cd7" providerId="ADAL" clId="{A6CFEF43-D912-40AD-8676-38AB90D46F4C}" dt="2022-10-10T04:27:29.814" v="208" actId="478"/>
          <ac:picMkLst>
            <pc:docMk/>
            <pc:sldMk cId="4214892176" sldId="2132741856"/>
            <ac:picMk id="4" creationId="{E029F2B4-F3CB-8CFA-2F97-A9B72E0F0394}"/>
          </ac:picMkLst>
        </pc:picChg>
        <pc:picChg chg="add mod">
          <ac:chgData name="Charlotte Libera" userId="9c46cb49-6b7d-49c3-9e86-691e0b349cd7" providerId="ADAL" clId="{A6CFEF43-D912-40AD-8676-38AB90D46F4C}" dt="2022-10-10T04:27:42.082" v="213" actId="1076"/>
          <ac:picMkLst>
            <pc:docMk/>
            <pc:sldMk cId="4214892176" sldId="2132741856"/>
            <ac:picMk id="5" creationId="{BB2195BB-D4F1-8D10-A5D6-27A26DD17500}"/>
          </ac:picMkLst>
        </pc:picChg>
      </pc:sldChg>
      <pc:sldChg chg="addSp delSp modSp mod">
        <pc:chgData name="Charlotte Libera" userId="9c46cb49-6b7d-49c3-9e86-691e0b349cd7" providerId="ADAL" clId="{A6CFEF43-D912-40AD-8676-38AB90D46F4C}" dt="2022-10-10T04:28:48.006" v="219" actId="1076"/>
        <pc:sldMkLst>
          <pc:docMk/>
          <pc:sldMk cId="3165239532" sldId="2132741859"/>
        </pc:sldMkLst>
        <pc:picChg chg="add mod">
          <ac:chgData name="Charlotte Libera" userId="9c46cb49-6b7d-49c3-9e86-691e0b349cd7" providerId="ADAL" clId="{A6CFEF43-D912-40AD-8676-38AB90D46F4C}" dt="2022-10-10T04:28:48.006" v="219" actId="1076"/>
          <ac:picMkLst>
            <pc:docMk/>
            <pc:sldMk cId="3165239532" sldId="2132741859"/>
            <ac:picMk id="6" creationId="{856B65A0-6806-76A8-D13D-F8DC93A40502}"/>
          </ac:picMkLst>
        </pc:picChg>
        <pc:picChg chg="del">
          <ac:chgData name="Charlotte Libera" userId="9c46cb49-6b7d-49c3-9e86-691e0b349cd7" providerId="ADAL" clId="{A6CFEF43-D912-40AD-8676-38AB90D46F4C}" dt="2022-10-10T04:28:21.140" v="215" actId="478"/>
          <ac:picMkLst>
            <pc:docMk/>
            <pc:sldMk cId="3165239532" sldId="2132741859"/>
            <ac:picMk id="15" creationId="{91FC9DE6-13C9-4125-2C1A-ED649FC2742D}"/>
          </ac:picMkLst>
        </pc:picChg>
      </pc:sldChg>
      <pc:sldChg chg="del">
        <pc:chgData name="Charlotte Libera" userId="9c46cb49-6b7d-49c3-9e86-691e0b349cd7" providerId="ADAL" clId="{A6CFEF43-D912-40AD-8676-38AB90D46F4C}" dt="2022-10-10T04:26:55.655" v="207" actId="47"/>
        <pc:sldMkLst>
          <pc:docMk/>
          <pc:sldMk cId="3032903684" sldId="2132741863"/>
        </pc:sldMkLst>
      </pc:sldChg>
      <pc:sldChg chg="del">
        <pc:chgData name="Charlotte Libera" userId="9c46cb49-6b7d-49c3-9e86-691e0b349cd7" providerId="ADAL" clId="{A6CFEF43-D912-40AD-8676-38AB90D46F4C}" dt="2022-10-10T04:26:51.050" v="206" actId="47"/>
        <pc:sldMkLst>
          <pc:docMk/>
          <pc:sldMk cId="3741923471" sldId="2132741865"/>
        </pc:sldMkLst>
      </pc:sldChg>
      <pc:sldChg chg="addSp delSp modSp mod">
        <pc:chgData name="Charlotte Libera" userId="9c46cb49-6b7d-49c3-9e86-691e0b349cd7" providerId="ADAL" clId="{A6CFEF43-D912-40AD-8676-38AB90D46F4C}" dt="2022-10-10T04:25:31.827" v="197" actId="120"/>
        <pc:sldMkLst>
          <pc:docMk/>
          <pc:sldMk cId="582960860" sldId="2132741867"/>
        </pc:sldMkLst>
        <pc:spChg chg="mod">
          <ac:chgData name="Charlotte Libera" userId="9c46cb49-6b7d-49c3-9e86-691e0b349cd7" providerId="ADAL" clId="{A6CFEF43-D912-40AD-8676-38AB90D46F4C}" dt="2022-10-10T04:25:31.827" v="197" actId="120"/>
          <ac:spMkLst>
            <pc:docMk/>
            <pc:sldMk cId="582960860" sldId="2132741867"/>
            <ac:spMk id="13" creationId="{F7E04A64-DB37-063E-2D28-85B6787BE88D}"/>
          </ac:spMkLst>
        </pc:spChg>
        <pc:spChg chg="mod">
          <ac:chgData name="Charlotte Libera" userId="9c46cb49-6b7d-49c3-9e86-691e0b349cd7" providerId="ADAL" clId="{A6CFEF43-D912-40AD-8676-38AB90D46F4C}" dt="2022-10-10T04:22:39.124" v="132" actId="108"/>
          <ac:spMkLst>
            <pc:docMk/>
            <pc:sldMk cId="582960860" sldId="2132741867"/>
            <ac:spMk id="15" creationId="{56547B41-9DE9-F5E5-4EF8-13114E7AF633}"/>
          </ac:spMkLst>
        </pc:spChg>
        <pc:spChg chg="mod">
          <ac:chgData name="Charlotte Libera" userId="9c46cb49-6b7d-49c3-9e86-691e0b349cd7" providerId="ADAL" clId="{A6CFEF43-D912-40AD-8676-38AB90D46F4C}" dt="2022-10-10T04:24:23.541" v="158" actId="1076"/>
          <ac:spMkLst>
            <pc:docMk/>
            <pc:sldMk cId="582960860" sldId="2132741867"/>
            <ac:spMk id="17" creationId="{BEE14940-0D47-A415-7C7C-FA5C70FD6D89}"/>
          </ac:spMkLst>
        </pc:spChg>
        <pc:spChg chg="mod">
          <ac:chgData name="Charlotte Libera" userId="9c46cb49-6b7d-49c3-9e86-691e0b349cd7" providerId="ADAL" clId="{A6CFEF43-D912-40AD-8676-38AB90D46F4C}" dt="2022-10-10T04:25:29.496" v="195" actId="122"/>
          <ac:spMkLst>
            <pc:docMk/>
            <pc:sldMk cId="582960860" sldId="2132741867"/>
            <ac:spMk id="19" creationId="{F4F9AA6E-D720-9449-4385-1CFB5870BAC7}"/>
          </ac:spMkLst>
        </pc:spChg>
        <pc:spChg chg="mod">
          <ac:chgData name="Charlotte Libera" userId="9c46cb49-6b7d-49c3-9e86-691e0b349cd7" providerId="ADAL" clId="{A6CFEF43-D912-40AD-8676-38AB90D46F4C}" dt="2022-10-10T04:24:00.144" v="151" actId="108"/>
          <ac:spMkLst>
            <pc:docMk/>
            <pc:sldMk cId="582960860" sldId="2132741867"/>
            <ac:spMk id="20" creationId="{CDBB968A-A48A-6DE3-AE4E-EF607519C750}"/>
          </ac:spMkLst>
        </pc:spChg>
        <pc:spChg chg="mod">
          <ac:chgData name="Charlotte Libera" userId="9c46cb49-6b7d-49c3-9e86-691e0b349cd7" providerId="ADAL" clId="{A6CFEF43-D912-40AD-8676-38AB90D46F4C}" dt="2022-10-10T04:24:42.165" v="160" actId="1076"/>
          <ac:spMkLst>
            <pc:docMk/>
            <pc:sldMk cId="582960860" sldId="2132741867"/>
            <ac:spMk id="29" creationId="{5EDB311E-652C-4158-3AF3-3C092CE2EE36}"/>
          </ac:spMkLst>
        </pc:spChg>
        <pc:spChg chg="mod">
          <ac:chgData name="Charlotte Libera" userId="9c46cb49-6b7d-49c3-9e86-691e0b349cd7" providerId="ADAL" clId="{A6CFEF43-D912-40AD-8676-38AB90D46F4C}" dt="2022-10-10T04:24:17.808" v="157" actId="1076"/>
          <ac:spMkLst>
            <pc:docMk/>
            <pc:sldMk cId="582960860" sldId="2132741867"/>
            <ac:spMk id="31" creationId="{CA02F80E-8B70-92B4-A9F8-2D4FAC5846D2}"/>
          </ac:spMkLst>
        </pc:spChg>
        <pc:spChg chg="mod">
          <ac:chgData name="Charlotte Libera" userId="9c46cb49-6b7d-49c3-9e86-691e0b349cd7" providerId="ADAL" clId="{A6CFEF43-D912-40AD-8676-38AB90D46F4C}" dt="2022-10-10T04:24:31.531" v="159" actId="1076"/>
          <ac:spMkLst>
            <pc:docMk/>
            <pc:sldMk cId="582960860" sldId="2132741867"/>
            <ac:spMk id="33" creationId="{007924C1-DED5-FDC9-FB5D-523D534A11AA}"/>
          </ac:spMkLst>
        </pc:spChg>
        <pc:cxnChg chg="add mod">
          <ac:chgData name="Charlotte Libera" userId="9c46cb49-6b7d-49c3-9e86-691e0b349cd7" providerId="ADAL" clId="{A6CFEF43-D912-40AD-8676-38AB90D46F4C}" dt="2022-10-10T04:24:59.802" v="188" actId="1037"/>
          <ac:cxnSpMkLst>
            <pc:docMk/>
            <pc:sldMk cId="582960860" sldId="2132741867"/>
            <ac:cxnSpMk id="3" creationId="{A0B6B306-C84A-1A3F-BDB1-8FF252C9C025}"/>
          </ac:cxnSpMkLst>
        </pc:cxnChg>
        <pc:cxnChg chg="del">
          <ac:chgData name="Charlotte Libera" userId="9c46cb49-6b7d-49c3-9e86-691e0b349cd7" providerId="ADAL" clId="{A6CFEF43-D912-40AD-8676-38AB90D46F4C}" dt="2022-10-10T04:24:49.051" v="161" actId="478"/>
          <ac:cxnSpMkLst>
            <pc:docMk/>
            <pc:sldMk cId="582960860" sldId="2132741867"/>
            <ac:cxnSpMk id="25" creationId="{F1FE7C52-2D56-8A2F-7290-1FA558C3127E}"/>
          </ac:cxnSpMkLst>
        </pc:cxnChg>
      </pc:sldChg>
      <pc:sldChg chg="addSp delSp modSp add del mod">
        <pc:chgData name="Charlotte Libera" userId="9c46cb49-6b7d-49c3-9e86-691e0b349cd7" providerId="ADAL" clId="{A6CFEF43-D912-40AD-8676-38AB90D46F4C}" dt="2022-10-10T04:31:03.092" v="242" actId="47"/>
        <pc:sldMkLst>
          <pc:docMk/>
          <pc:sldMk cId="178962491" sldId="2132741868"/>
        </pc:sldMkLst>
        <pc:spChg chg="add del">
          <ac:chgData name="Charlotte Libera" userId="9c46cb49-6b7d-49c3-9e86-691e0b349cd7" providerId="ADAL" clId="{A6CFEF43-D912-40AD-8676-38AB90D46F4C}" dt="2022-10-10T04:30:34.029" v="237" actId="478"/>
          <ac:spMkLst>
            <pc:docMk/>
            <pc:sldMk cId="178962491" sldId="2132741868"/>
            <ac:spMk id="4" creationId="{7F7337CD-6FEB-47CB-FA26-D9261151D1FD}"/>
          </ac:spMkLst>
        </pc:spChg>
        <pc:spChg chg="add del">
          <ac:chgData name="Charlotte Libera" userId="9c46cb49-6b7d-49c3-9e86-691e0b349cd7" providerId="ADAL" clId="{A6CFEF43-D912-40AD-8676-38AB90D46F4C}" dt="2022-10-10T04:30:34.029" v="237" actId="478"/>
          <ac:spMkLst>
            <pc:docMk/>
            <pc:sldMk cId="178962491" sldId="2132741868"/>
            <ac:spMk id="5" creationId="{CBAED6BC-3D7A-2C6A-E406-CA1003C2A42D}"/>
          </ac:spMkLst>
        </pc:spChg>
        <pc:spChg chg="add del">
          <ac:chgData name="Charlotte Libera" userId="9c46cb49-6b7d-49c3-9e86-691e0b349cd7" providerId="ADAL" clId="{A6CFEF43-D912-40AD-8676-38AB90D46F4C}" dt="2022-10-10T04:30:34.029" v="237" actId="478"/>
          <ac:spMkLst>
            <pc:docMk/>
            <pc:sldMk cId="178962491" sldId="2132741868"/>
            <ac:spMk id="6" creationId="{10E1C737-A109-D1B2-A0ED-EA2CEF9B6E79}"/>
          </ac:spMkLst>
        </pc:spChg>
        <pc:spChg chg="add del">
          <ac:chgData name="Charlotte Libera" userId="9c46cb49-6b7d-49c3-9e86-691e0b349cd7" providerId="ADAL" clId="{A6CFEF43-D912-40AD-8676-38AB90D46F4C}" dt="2022-10-10T04:30:34.029" v="237" actId="478"/>
          <ac:spMkLst>
            <pc:docMk/>
            <pc:sldMk cId="178962491" sldId="2132741868"/>
            <ac:spMk id="7" creationId="{1BC2A1DC-2B7B-4DAA-4D32-994CB4600FBB}"/>
          </ac:spMkLst>
        </pc:spChg>
        <pc:spChg chg="del">
          <ac:chgData name="Charlotte Libera" userId="9c46cb49-6b7d-49c3-9e86-691e0b349cd7" providerId="ADAL" clId="{A6CFEF43-D912-40AD-8676-38AB90D46F4C}" dt="2022-10-10T04:29:44.813" v="221" actId="478"/>
          <ac:spMkLst>
            <pc:docMk/>
            <pc:sldMk cId="178962491" sldId="2132741868"/>
            <ac:spMk id="18" creationId="{19F95D3B-D492-B73B-15A7-704AE2BA8C95}"/>
          </ac:spMkLst>
        </pc:spChg>
        <pc:spChg chg="del">
          <ac:chgData name="Charlotte Libera" userId="9c46cb49-6b7d-49c3-9e86-691e0b349cd7" providerId="ADAL" clId="{A6CFEF43-D912-40AD-8676-38AB90D46F4C}" dt="2022-10-10T04:29:46.005" v="222" actId="478"/>
          <ac:spMkLst>
            <pc:docMk/>
            <pc:sldMk cId="178962491" sldId="2132741868"/>
            <ac:spMk id="20" creationId="{413DF950-C125-339D-026D-8BE54EF04AE6}"/>
          </ac:spMkLst>
        </pc:spChg>
        <pc:spChg chg="del">
          <ac:chgData name="Charlotte Libera" userId="9c46cb49-6b7d-49c3-9e86-691e0b349cd7" providerId="ADAL" clId="{A6CFEF43-D912-40AD-8676-38AB90D46F4C}" dt="2022-10-10T04:29:46.942" v="223" actId="478"/>
          <ac:spMkLst>
            <pc:docMk/>
            <pc:sldMk cId="178962491" sldId="2132741868"/>
            <ac:spMk id="21" creationId="{EB696535-4A39-6A98-457F-8CB9839C5507}"/>
          </ac:spMkLst>
        </pc:spChg>
        <pc:picChg chg="add del mod">
          <ac:chgData name="Charlotte Libera" userId="9c46cb49-6b7d-49c3-9e86-691e0b349cd7" providerId="ADAL" clId="{A6CFEF43-D912-40AD-8676-38AB90D46F4C}" dt="2022-10-10T04:30:33.850" v="236" actId="22"/>
          <ac:picMkLst>
            <pc:docMk/>
            <pc:sldMk cId="178962491" sldId="2132741868"/>
            <ac:picMk id="10" creationId="{5FE9CE45-4093-50E8-732E-D8EF2A863D22}"/>
          </ac:picMkLst>
        </pc:picChg>
        <pc:picChg chg="add del">
          <ac:chgData name="Charlotte Libera" userId="9c46cb49-6b7d-49c3-9e86-691e0b349cd7" providerId="ADAL" clId="{A6CFEF43-D912-40AD-8676-38AB90D46F4C}" dt="2022-10-10T04:30:34.029" v="237" actId="478"/>
          <ac:picMkLst>
            <pc:docMk/>
            <pc:sldMk cId="178962491" sldId="2132741868"/>
            <ac:picMk id="12" creationId="{6793778A-10EC-39D6-B152-6737A04CF37E}"/>
          </ac:picMkLst>
        </pc:picChg>
        <pc:picChg chg="add mod modCrop">
          <ac:chgData name="Charlotte Libera" userId="9c46cb49-6b7d-49c3-9e86-691e0b349cd7" providerId="ADAL" clId="{A6CFEF43-D912-40AD-8676-38AB90D46F4C}" dt="2022-10-10T04:30:56.408" v="241" actId="1076"/>
          <ac:picMkLst>
            <pc:docMk/>
            <pc:sldMk cId="178962491" sldId="2132741868"/>
            <ac:picMk id="13" creationId="{1BC8C5E8-B5AD-D592-0665-7D3B5FABF5B2}"/>
          </ac:picMkLst>
        </pc:picChg>
        <pc:picChg chg="add del">
          <ac:chgData name="Charlotte Libera" userId="9c46cb49-6b7d-49c3-9e86-691e0b349cd7" providerId="ADAL" clId="{A6CFEF43-D912-40AD-8676-38AB90D46F4C}" dt="2022-10-10T04:30:34.029" v="237" actId="478"/>
          <ac:picMkLst>
            <pc:docMk/>
            <pc:sldMk cId="178962491" sldId="2132741868"/>
            <ac:picMk id="26" creationId="{2A47373A-D8F0-A5AE-BBD4-57F8FA8DDEE4}"/>
          </ac:picMkLst>
        </pc:picChg>
        <pc:picChg chg="add del">
          <ac:chgData name="Charlotte Libera" userId="9c46cb49-6b7d-49c3-9e86-691e0b349cd7" providerId="ADAL" clId="{A6CFEF43-D912-40AD-8676-38AB90D46F4C}" dt="2022-10-10T04:30:34.029" v="237" actId="478"/>
          <ac:picMkLst>
            <pc:docMk/>
            <pc:sldMk cId="178962491" sldId="2132741868"/>
            <ac:picMk id="28" creationId="{672DB69A-4274-1F59-C738-5EA71857FF46}"/>
          </ac:picMkLst>
        </pc:picChg>
        <pc:picChg chg="add del">
          <ac:chgData name="Charlotte Libera" userId="9c46cb49-6b7d-49c3-9e86-691e0b349cd7" providerId="ADAL" clId="{A6CFEF43-D912-40AD-8676-38AB90D46F4C}" dt="2022-10-10T04:30:34.029" v="237" actId="478"/>
          <ac:picMkLst>
            <pc:docMk/>
            <pc:sldMk cId="178962491" sldId="2132741868"/>
            <ac:picMk id="30" creationId="{D96E8FA2-5B9B-158B-F93D-5AAC450A6BEA}"/>
          </ac:picMkLst>
        </pc:picChg>
        <pc:picChg chg="add del">
          <ac:chgData name="Charlotte Libera" userId="9c46cb49-6b7d-49c3-9e86-691e0b349cd7" providerId="ADAL" clId="{A6CFEF43-D912-40AD-8676-38AB90D46F4C}" dt="2022-10-10T04:30:34.029" v="237" actId="478"/>
          <ac:picMkLst>
            <pc:docMk/>
            <pc:sldMk cId="178962491" sldId="2132741868"/>
            <ac:picMk id="32" creationId="{AEFEE732-4924-1066-924C-5990D63D4B4B}"/>
          </ac:picMkLst>
        </pc:picChg>
        <pc:cxnChg chg="add del">
          <ac:chgData name="Charlotte Libera" userId="9c46cb49-6b7d-49c3-9e86-691e0b349cd7" providerId="ADAL" clId="{A6CFEF43-D912-40AD-8676-38AB90D46F4C}" dt="2022-10-10T04:30:34.029" v="237" actId="478"/>
          <ac:cxnSpMkLst>
            <pc:docMk/>
            <pc:sldMk cId="178962491" sldId="2132741868"/>
            <ac:cxnSpMk id="3" creationId="{A980E0AE-D714-E8F3-41CD-CBBF0531FC9A}"/>
          </ac:cxnSpMkLst>
        </pc:cxnChg>
      </pc:sldChg>
      <pc:sldChg chg="del">
        <pc:chgData name="Charlotte Libera" userId="9c46cb49-6b7d-49c3-9e86-691e0b349cd7" providerId="ADAL" clId="{A6CFEF43-D912-40AD-8676-38AB90D46F4C}" dt="2022-10-10T04:27:49.853" v="214" actId="47"/>
        <pc:sldMkLst>
          <pc:docMk/>
          <pc:sldMk cId="3481019201" sldId="2132741869"/>
        </pc:sldMkLst>
      </pc:sldChg>
    </pc:docChg>
  </pc:docChgLst>
  <pc:docChgLst>
    <pc:chgData name="Charlotte Libera" userId="9c46cb49-6b7d-49c3-9e86-691e0b349cd7" providerId="ADAL" clId="{E12EB4AD-6D22-40C4-A425-62FD0FCD31F5}"/>
    <pc:docChg chg="undo custSel addSld delSld modSld modSection">
      <pc:chgData name="Charlotte Libera" userId="9c46cb49-6b7d-49c3-9e86-691e0b349cd7" providerId="ADAL" clId="{E12EB4AD-6D22-40C4-A425-62FD0FCD31F5}" dt="2022-09-21T04:03:58.441" v="123" actId="1076"/>
      <pc:docMkLst>
        <pc:docMk/>
      </pc:docMkLst>
      <pc:sldChg chg="add modTransition">
        <pc:chgData name="Charlotte Libera" userId="9c46cb49-6b7d-49c3-9e86-691e0b349cd7" providerId="ADAL" clId="{E12EB4AD-6D22-40C4-A425-62FD0FCD31F5}" dt="2022-09-21T03:45:31.841" v="1"/>
        <pc:sldMkLst>
          <pc:docMk/>
          <pc:sldMk cId="3404798896" sldId="267"/>
        </pc:sldMkLst>
      </pc:sldChg>
      <pc:sldChg chg="del">
        <pc:chgData name="Charlotte Libera" userId="9c46cb49-6b7d-49c3-9e86-691e0b349cd7" providerId="ADAL" clId="{E12EB4AD-6D22-40C4-A425-62FD0FCD31F5}" dt="2022-09-21T03:45:36.374" v="3" actId="47"/>
        <pc:sldMkLst>
          <pc:docMk/>
          <pc:sldMk cId="3146421925" sldId="2132741686"/>
        </pc:sldMkLst>
      </pc:sldChg>
      <pc:sldChg chg="addSp delSp modSp mod">
        <pc:chgData name="Charlotte Libera" userId="9c46cb49-6b7d-49c3-9e86-691e0b349cd7" providerId="ADAL" clId="{E12EB4AD-6D22-40C4-A425-62FD0FCD31F5}" dt="2022-09-21T03:50:17.601" v="18" actId="732"/>
        <pc:sldMkLst>
          <pc:docMk/>
          <pc:sldMk cId="1492539560" sldId="2132741841"/>
        </pc:sldMkLst>
        <pc:picChg chg="add mod modCrop">
          <ac:chgData name="Charlotte Libera" userId="9c46cb49-6b7d-49c3-9e86-691e0b349cd7" providerId="ADAL" clId="{E12EB4AD-6D22-40C4-A425-62FD0FCD31F5}" dt="2022-09-21T03:50:17.601" v="18" actId="732"/>
          <ac:picMkLst>
            <pc:docMk/>
            <pc:sldMk cId="1492539560" sldId="2132741841"/>
            <ac:picMk id="5" creationId="{753F37A4-F3B5-2C72-B5DC-DD6946BE86E1}"/>
          </ac:picMkLst>
        </pc:picChg>
        <pc:picChg chg="add del mod">
          <ac:chgData name="Charlotte Libera" userId="9c46cb49-6b7d-49c3-9e86-691e0b349cd7" providerId="ADAL" clId="{E12EB4AD-6D22-40C4-A425-62FD0FCD31F5}" dt="2022-09-21T03:50:05.092" v="17" actId="478"/>
          <ac:picMkLst>
            <pc:docMk/>
            <pc:sldMk cId="1492539560" sldId="2132741841"/>
            <ac:picMk id="8" creationId="{71E36C27-7F8E-706E-F2F0-1F8A2BB2A57A}"/>
          </ac:picMkLst>
        </pc:picChg>
        <pc:picChg chg="del">
          <ac:chgData name="Charlotte Libera" userId="9c46cb49-6b7d-49c3-9e86-691e0b349cd7" providerId="ADAL" clId="{E12EB4AD-6D22-40C4-A425-62FD0FCD31F5}" dt="2022-09-21T03:48:04.515" v="4" actId="478"/>
          <ac:picMkLst>
            <pc:docMk/>
            <pc:sldMk cId="1492539560" sldId="2132741841"/>
            <ac:picMk id="12" creationId="{0F2B7C60-3988-56C9-75A3-89FF6F0C0134}"/>
          </ac:picMkLst>
        </pc:picChg>
      </pc:sldChg>
      <pc:sldChg chg="addSp modSp mod">
        <pc:chgData name="Charlotte Libera" userId="9c46cb49-6b7d-49c3-9e86-691e0b349cd7" providerId="ADAL" clId="{E12EB4AD-6D22-40C4-A425-62FD0FCD31F5}" dt="2022-09-21T04:03:58.441" v="123" actId="1076"/>
        <pc:sldMkLst>
          <pc:docMk/>
          <pc:sldMk cId="2931475367" sldId="2132741852"/>
        </pc:sldMkLst>
        <pc:spChg chg="add mod">
          <ac:chgData name="Charlotte Libera" userId="9c46cb49-6b7d-49c3-9e86-691e0b349cd7" providerId="ADAL" clId="{E12EB4AD-6D22-40C4-A425-62FD0FCD31F5}" dt="2022-09-21T04:03:58.441" v="123" actId="1076"/>
          <ac:spMkLst>
            <pc:docMk/>
            <pc:sldMk cId="2931475367" sldId="2132741852"/>
            <ac:spMk id="3" creationId="{3AF42DE6-CFE0-741C-65F5-C15F0E049268}"/>
          </ac:spMkLst>
        </pc:spChg>
      </pc:sldChg>
      <pc:sldChg chg="modSp mod">
        <pc:chgData name="Charlotte Libera" userId="9c46cb49-6b7d-49c3-9e86-691e0b349cd7" providerId="ADAL" clId="{E12EB4AD-6D22-40C4-A425-62FD0FCD31F5}" dt="2022-09-21T03:55:58.640" v="65" actId="14100"/>
        <pc:sldMkLst>
          <pc:docMk/>
          <pc:sldMk cId="582960860" sldId="2132741867"/>
        </pc:sldMkLst>
        <pc:spChg chg="mod">
          <ac:chgData name="Charlotte Libera" userId="9c46cb49-6b7d-49c3-9e86-691e0b349cd7" providerId="ADAL" clId="{E12EB4AD-6D22-40C4-A425-62FD0FCD31F5}" dt="2022-09-21T03:55:58.640" v="65" actId="14100"/>
          <ac:spMkLst>
            <pc:docMk/>
            <pc:sldMk cId="582960860" sldId="2132741867"/>
            <ac:spMk id="15" creationId="{56547B41-9DE9-F5E5-4EF8-13114E7AF633}"/>
          </ac:spMkLst>
        </pc:spChg>
        <pc:spChg chg="mod">
          <ac:chgData name="Charlotte Libera" userId="9c46cb49-6b7d-49c3-9e86-691e0b349cd7" providerId="ADAL" clId="{E12EB4AD-6D22-40C4-A425-62FD0FCD31F5}" dt="2022-09-21T03:55:46.773" v="62" actId="14100"/>
          <ac:spMkLst>
            <pc:docMk/>
            <pc:sldMk cId="582960860" sldId="2132741867"/>
            <ac:spMk id="20" creationId="{CDBB968A-A48A-6DE3-AE4E-EF607519C750}"/>
          </ac:spMkLst>
        </pc:spChg>
      </pc:sldChg>
      <pc:sldChg chg="add del">
        <pc:chgData name="Charlotte Libera" userId="9c46cb49-6b7d-49c3-9e86-691e0b349cd7" providerId="ADAL" clId="{E12EB4AD-6D22-40C4-A425-62FD0FCD31F5}" dt="2022-09-21T03:45:35.415" v="2" actId="47"/>
        <pc:sldMkLst>
          <pc:docMk/>
          <pc:sldMk cId="2570903145" sldId="21327418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55B7E5-D47B-44AA-B31C-28B547F1F991}" type="datetimeFigureOut">
              <a:rPr lang="en-US" smtClean="0"/>
              <a:t>10/10/2022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BB468F-CB3E-4F11-B038-6A2BB53C427D}" type="slidenum">
              <a:rPr lang="en-US" smtClean="0"/>
              <a:t>‹#›</a:t>
            </a:fld>
            <a:endParaRPr lang="en-US"/>
          </a:p>
        </p:txBody>
      </p:sp>
    </p:spTree>
    <p:extLst>
      <p:ext uri="{BB962C8B-B14F-4D97-AF65-F5344CB8AC3E}">
        <p14:creationId xmlns:p14="http://schemas.microsoft.com/office/powerpoint/2010/main" val="117309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Link to </a:t>
            </a:r>
            <a:r>
              <a:rPr lang="en-AU" err="1"/>
              <a:t>UberEats</a:t>
            </a:r>
            <a:r>
              <a:rPr lang="en-AU"/>
              <a:t> campaign “Tonight I’ll be eating” with </a:t>
            </a:r>
            <a:r>
              <a:rPr lang="en-AU" err="1"/>
              <a:t>Irwins</a:t>
            </a:r>
            <a:r>
              <a:rPr lang="en-AU"/>
              <a:t> and Paris Hilton:</a:t>
            </a:r>
            <a:br>
              <a:rPr lang="en-AU"/>
            </a:br>
            <a:r>
              <a:rPr lang="en-US"/>
              <a:t>www.vimeo.com/731918653?embedded=true&amp;source=video_title&amp;owner=9218992</a:t>
            </a:r>
            <a:endParaRPr lang="en-AU"/>
          </a:p>
        </p:txBody>
      </p:sp>
      <p:sp>
        <p:nvSpPr>
          <p:cNvPr id="4" name="Slide Number Placeholder 3"/>
          <p:cNvSpPr>
            <a:spLocks noGrp="1"/>
          </p:cNvSpPr>
          <p:nvPr>
            <p:ph type="sldNum" sz="quarter" idx="5"/>
          </p:nvPr>
        </p:nvSpPr>
        <p:spPr/>
        <p:txBody>
          <a:bodyPr/>
          <a:lstStyle/>
          <a:p>
            <a:fld id="{EBBB468F-CB3E-4F11-B038-6A2BB53C427D}" type="slidenum">
              <a:rPr lang="en-US" smtClean="0"/>
              <a:t>12</a:t>
            </a:fld>
            <a:endParaRPr lang="en-US"/>
          </a:p>
        </p:txBody>
      </p:sp>
    </p:spTree>
    <p:extLst>
      <p:ext uri="{BB962C8B-B14F-4D97-AF65-F5344CB8AC3E}">
        <p14:creationId xmlns:p14="http://schemas.microsoft.com/office/powerpoint/2010/main" val="2756687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8794D-72FC-8A48-A509-F61C0F60D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739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43867-8D40-0F47-AF69-8A4B050DB603}"/>
              </a:ext>
            </a:extLst>
          </p:cNvPr>
          <p:cNvSpPr>
            <a:spLocks noGrp="1" noChangeAspect="1"/>
          </p:cNvSpPr>
          <p:nvPr>
            <p:ph type="ctrTitle" hasCustomPrompt="1"/>
          </p:nvPr>
        </p:nvSpPr>
        <p:spPr>
          <a:xfrm>
            <a:off x="874713" y="441325"/>
            <a:ext cx="3827916" cy="2882446"/>
          </a:xfrm>
        </p:spPr>
        <p:txBody>
          <a:bodyPr anchor="b">
            <a:normAutofit/>
          </a:bodyPr>
          <a:lstStyle>
            <a:lvl1pPr algn="l">
              <a:defRPr sz="4000" b="1" i="0">
                <a:latin typeface="Gotham Bold" panose="02000604030000020004" pitchFamily="2" charset="0"/>
              </a:defRPr>
            </a:lvl1pPr>
          </a:lstStyle>
          <a:p>
            <a:r>
              <a:rPr lang="en-US"/>
              <a:t>Presentation Name</a:t>
            </a:r>
          </a:p>
        </p:txBody>
      </p:sp>
      <p:sp>
        <p:nvSpPr>
          <p:cNvPr id="3" name="Subtitle 2">
            <a:extLst>
              <a:ext uri="{FF2B5EF4-FFF2-40B4-BE49-F238E27FC236}">
                <a16:creationId xmlns:a16="http://schemas.microsoft.com/office/drawing/2014/main" id="{9739F660-8852-B344-BDE0-D30C3DCD9A05}"/>
              </a:ext>
            </a:extLst>
          </p:cNvPr>
          <p:cNvSpPr>
            <a:spLocks noGrp="1"/>
          </p:cNvSpPr>
          <p:nvPr>
            <p:ph type="subTitle" idx="1" hasCustomPrompt="1"/>
          </p:nvPr>
        </p:nvSpPr>
        <p:spPr>
          <a:xfrm>
            <a:off x="874713" y="3802742"/>
            <a:ext cx="3827916" cy="1455057"/>
          </a:xfrm>
        </p:spPr>
        <p:txBody>
          <a:bodyPr>
            <a:normAutofit/>
          </a:bodyPr>
          <a:lstStyle>
            <a:lvl1pPr marL="0" indent="0" algn="l">
              <a:buNone/>
              <a:defRPr sz="2000" b="0" i="0">
                <a:latin typeface="Gotham Medium" panose="02000604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text</a:t>
            </a:r>
          </a:p>
        </p:txBody>
      </p:sp>
      <p:cxnSp>
        <p:nvCxnSpPr>
          <p:cNvPr id="8" name="Straight Connector 7">
            <a:extLst>
              <a:ext uri="{FF2B5EF4-FFF2-40B4-BE49-F238E27FC236}">
                <a16:creationId xmlns:a16="http://schemas.microsoft.com/office/drawing/2014/main" id="{EA7241D2-6220-3C4B-AF57-9B0F5CD52A88}"/>
              </a:ext>
            </a:extLst>
          </p:cNvPr>
          <p:cNvCxnSpPr>
            <a:cxnSpLocks/>
          </p:cNvCxnSpPr>
          <p:nvPr userDrawn="1"/>
        </p:nvCxnSpPr>
        <p:spPr>
          <a:xfrm>
            <a:off x="874713" y="3541486"/>
            <a:ext cx="2216445" cy="0"/>
          </a:xfrm>
          <a:prstGeom prst="line">
            <a:avLst/>
          </a:prstGeom>
          <a:ln w="76200">
            <a:solidFill>
              <a:schemeClr val="tx2"/>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4535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text panel -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34CC-AF08-0948-9A92-E493A041596A}"/>
              </a:ext>
            </a:extLst>
          </p:cNvPr>
          <p:cNvSpPr>
            <a:spLocks noGrp="1"/>
          </p:cNvSpPr>
          <p:nvPr>
            <p:ph type="title" hasCustomPrompt="1"/>
          </p:nvPr>
        </p:nvSpPr>
        <p:spPr>
          <a:xfrm>
            <a:off x="874713" y="333375"/>
            <a:ext cx="7735887" cy="1260491"/>
          </a:xfrm>
        </p:spPr>
        <p:txBody>
          <a:bodyPr>
            <a:normAutofit/>
          </a:bodyPr>
          <a:lstStyle>
            <a:lvl1pPr>
              <a:defRPr sz="3200"/>
            </a:lvl1pPr>
          </a:lstStyle>
          <a:p>
            <a:r>
              <a:rPr lang="en-US"/>
              <a:t>Click to edit heading</a:t>
            </a:r>
          </a:p>
        </p:txBody>
      </p:sp>
      <p:sp>
        <p:nvSpPr>
          <p:cNvPr id="3" name="Date Placeholder 2">
            <a:extLst>
              <a:ext uri="{FF2B5EF4-FFF2-40B4-BE49-F238E27FC236}">
                <a16:creationId xmlns:a16="http://schemas.microsoft.com/office/drawing/2014/main" id="{A5E83AD0-19C2-7B4E-8DC6-BE6E2F083C0D}"/>
              </a:ext>
            </a:extLst>
          </p:cNvPr>
          <p:cNvSpPr>
            <a:spLocks noGrp="1"/>
          </p:cNvSpPr>
          <p:nvPr>
            <p:ph type="dt" sz="half" idx="10"/>
          </p:nvPr>
        </p:nvSpPr>
        <p:spPr/>
        <p:txBody>
          <a:bodyPr/>
          <a:lstStyle/>
          <a:p>
            <a:fld id="{CB4625B5-9D39-B743-81F3-A2814805E14F}" type="datetimeFigureOut">
              <a:rPr lang="en-US" smtClean="0"/>
              <a:t>10/10/2022</a:t>
            </a:fld>
            <a:endParaRPr lang="en-US"/>
          </a:p>
        </p:txBody>
      </p:sp>
      <p:sp>
        <p:nvSpPr>
          <p:cNvPr id="4" name="Footer Placeholder 3">
            <a:extLst>
              <a:ext uri="{FF2B5EF4-FFF2-40B4-BE49-F238E27FC236}">
                <a16:creationId xmlns:a16="http://schemas.microsoft.com/office/drawing/2014/main" id="{036EF103-C21D-F842-A275-86D528B31F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A65331-24B9-BC48-BFFC-1B322824AA71}"/>
              </a:ext>
            </a:extLst>
          </p:cNvPr>
          <p:cNvSpPr>
            <a:spLocks noGrp="1"/>
          </p:cNvSpPr>
          <p:nvPr>
            <p:ph type="sldNum" sz="quarter" idx="12"/>
          </p:nvPr>
        </p:nvSpPr>
        <p:spPr/>
        <p:txBody>
          <a:bodyPr/>
          <a:lstStyle/>
          <a:p>
            <a:fld id="{182ED1F7-0DAF-604F-AAD0-0B909AFF8955}" type="slidenum">
              <a:rPr lang="en-US" smtClean="0"/>
              <a:t>‹#›</a:t>
            </a:fld>
            <a:endParaRPr lang="en-US"/>
          </a:p>
        </p:txBody>
      </p:sp>
      <p:sp>
        <p:nvSpPr>
          <p:cNvPr id="7" name="Text Placeholder 6">
            <a:extLst>
              <a:ext uri="{FF2B5EF4-FFF2-40B4-BE49-F238E27FC236}">
                <a16:creationId xmlns:a16="http://schemas.microsoft.com/office/drawing/2014/main" id="{7BF25158-D1EC-F348-9011-51D907DBC953}"/>
              </a:ext>
            </a:extLst>
          </p:cNvPr>
          <p:cNvSpPr>
            <a:spLocks noGrp="1"/>
          </p:cNvSpPr>
          <p:nvPr>
            <p:ph type="body" sz="quarter" idx="13" hasCustomPrompt="1"/>
          </p:nvPr>
        </p:nvSpPr>
        <p:spPr>
          <a:xfrm>
            <a:off x="874713" y="1989138"/>
            <a:ext cx="10442575" cy="4140199"/>
          </a:xfrm>
        </p:spPr>
        <p:txBody>
          <a:bodyPr numCol="2" spcCol="540000">
            <a:noAutofit/>
          </a:bodyPr>
          <a:lstStyle>
            <a:lvl1pPr marL="0" indent="0">
              <a:lnSpc>
                <a:spcPct val="110000"/>
              </a:lnSpc>
              <a:spcBef>
                <a:spcPts val="600"/>
              </a:spcBef>
              <a:spcAft>
                <a:spcPts val="600"/>
              </a:spcAft>
              <a:buFontTx/>
              <a:buNone/>
              <a:defRPr sz="1400" b="0" i="0">
                <a:latin typeface="Gotham Book" panose="02000604040000020004" pitchFamily="2" charset="0"/>
              </a:defRPr>
            </a:lvl1pPr>
            <a:lvl2pPr marL="457200" indent="0">
              <a:lnSpc>
                <a:spcPct val="110000"/>
              </a:lnSpc>
              <a:spcBef>
                <a:spcPts val="600"/>
              </a:spcBef>
              <a:spcAft>
                <a:spcPts val="600"/>
              </a:spcAft>
              <a:buFontTx/>
              <a:buNone/>
              <a:defRPr sz="1400"/>
            </a:lvl2pPr>
            <a:lvl3pPr marL="914400" indent="0">
              <a:buFontTx/>
              <a:buNone/>
              <a:defRPr sz="1600"/>
            </a:lvl3pPr>
            <a:lvl4pPr marL="1371600" indent="0">
              <a:buFontTx/>
              <a:buNone/>
              <a:defRPr sz="1400"/>
            </a:lvl4pPr>
            <a:lvl5pPr marL="1828800" indent="0">
              <a:buFontTx/>
              <a:buNone/>
              <a:defRPr sz="1400"/>
            </a:lvl5pPr>
          </a:lstStyle>
          <a:p>
            <a:pPr lvl="0"/>
            <a:r>
              <a:rPr lang="en-US"/>
              <a:t>Bullets 2 column</a:t>
            </a:r>
          </a:p>
          <a:p>
            <a:pPr lvl="1"/>
            <a:r>
              <a:rPr lang="en-US"/>
              <a:t>Second level</a:t>
            </a:r>
          </a:p>
        </p:txBody>
      </p:sp>
    </p:spTree>
    <p:extLst>
      <p:ext uri="{BB962C8B-B14F-4D97-AF65-F5344CB8AC3E}">
        <p14:creationId xmlns:p14="http://schemas.microsoft.com/office/powerpoint/2010/main" val="203829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text panel - 3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34CC-AF08-0948-9A92-E493A041596A}"/>
              </a:ext>
            </a:extLst>
          </p:cNvPr>
          <p:cNvSpPr>
            <a:spLocks noGrp="1"/>
          </p:cNvSpPr>
          <p:nvPr>
            <p:ph type="title" hasCustomPrompt="1"/>
          </p:nvPr>
        </p:nvSpPr>
        <p:spPr>
          <a:xfrm>
            <a:off x="874713" y="333375"/>
            <a:ext cx="7735887" cy="1260491"/>
          </a:xfrm>
        </p:spPr>
        <p:txBody>
          <a:bodyPr>
            <a:normAutofit/>
          </a:bodyPr>
          <a:lstStyle>
            <a:lvl1pPr>
              <a:defRPr sz="3200"/>
            </a:lvl1pPr>
          </a:lstStyle>
          <a:p>
            <a:r>
              <a:rPr lang="en-US"/>
              <a:t>Click to edit heading</a:t>
            </a:r>
          </a:p>
        </p:txBody>
      </p:sp>
      <p:sp>
        <p:nvSpPr>
          <p:cNvPr id="3" name="Date Placeholder 2">
            <a:extLst>
              <a:ext uri="{FF2B5EF4-FFF2-40B4-BE49-F238E27FC236}">
                <a16:creationId xmlns:a16="http://schemas.microsoft.com/office/drawing/2014/main" id="{A5E83AD0-19C2-7B4E-8DC6-BE6E2F083C0D}"/>
              </a:ext>
            </a:extLst>
          </p:cNvPr>
          <p:cNvSpPr>
            <a:spLocks noGrp="1"/>
          </p:cNvSpPr>
          <p:nvPr>
            <p:ph type="dt" sz="half" idx="10"/>
          </p:nvPr>
        </p:nvSpPr>
        <p:spPr/>
        <p:txBody>
          <a:bodyPr/>
          <a:lstStyle/>
          <a:p>
            <a:fld id="{CB4625B5-9D39-B743-81F3-A2814805E14F}" type="datetimeFigureOut">
              <a:rPr lang="en-US" smtClean="0"/>
              <a:t>10/10/2022</a:t>
            </a:fld>
            <a:endParaRPr lang="en-US"/>
          </a:p>
        </p:txBody>
      </p:sp>
      <p:sp>
        <p:nvSpPr>
          <p:cNvPr id="4" name="Footer Placeholder 3">
            <a:extLst>
              <a:ext uri="{FF2B5EF4-FFF2-40B4-BE49-F238E27FC236}">
                <a16:creationId xmlns:a16="http://schemas.microsoft.com/office/drawing/2014/main" id="{036EF103-C21D-F842-A275-86D528B31F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A65331-24B9-BC48-BFFC-1B322824AA71}"/>
              </a:ext>
            </a:extLst>
          </p:cNvPr>
          <p:cNvSpPr>
            <a:spLocks noGrp="1"/>
          </p:cNvSpPr>
          <p:nvPr>
            <p:ph type="sldNum" sz="quarter" idx="12"/>
          </p:nvPr>
        </p:nvSpPr>
        <p:spPr/>
        <p:txBody>
          <a:bodyPr/>
          <a:lstStyle/>
          <a:p>
            <a:fld id="{182ED1F7-0DAF-604F-AAD0-0B909AFF8955}" type="slidenum">
              <a:rPr lang="en-US" smtClean="0"/>
              <a:t>‹#›</a:t>
            </a:fld>
            <a:endParaRPr lang="en-US"/>
          </a:p>
        </p:txBody>
      </p:sp>
      <p:sp>
        <p:nvSpPr>
          <p:cNvPr id="7" name="Text Placeholder 6">
            <a:extLst>
              <a:ext uri="{FF2B5EF4-FFF2-40B4-BE49-F238E27FC236}">
                <a16:creationId xmlns:a16="http://schemas.microsoft.com/office/drawing/2014/main" id="{7BF25158-D1EC-F348-9011-51D907DBC953}"/>
              </a:ext>
            </a:extLst>
          </p:cNvPr>
          <p:cNvSpPr>
            <a:spLocks noGrp="1" noChangeAspect="1"/>
          </p:cNvSpPr>
          <p:nvPr>
            <p:ph type="body" sz="quarter" idx="13" hasCustomPrompt="1"/>
          </p:nvPr>
        </p:nvSpPr>
        <p:spPr>
          <a:xfrm>
            <a:off x="874713" y="1989138"/>
            <a:ext cx="10442575" cy="4140352"/>
          </a:xfrm>
        </p:spPr>
        <p:txBody>
          <a:bodyPr numCol="3" spcCol="360000">
            <a:noAutofit/>
          </a:bodyPr>
          <a:lstStyle>
            <a:lvl1pPr marL="0" indent="0">
              <a:lnSpc>
                <a:spcPct val="110000"/>
              </a:lnSpc>
              <a:spcBef>
                <a:spcPts val="600"/>
              </a:spcBef>
              <a:spcAft>
                <a:spcPts val="600"/>
              </a:spcAft>
              <a:buFontTx/>
              <a:buNone/>
              <a:defRPr sz="1400" b="0" i="0">
                <a:latin typeface="Gotham Book" panose="02000604040000020004" pitchFamily="2" charset="0"/>
              </a:defRPr>
            </a:lvl1pPr>
            <a:lvl2pPr marL="0" indent="0">
              <a:lnSpc>
                <a:spcPct val="110000"/>
              </a:lnSpc>
              <a:spcBef>
                <a:spcPts val="600"/>
              </a:spcBef>
              <a:spcAft>
                <a:spcPts val="600"/>
              </a:spcAft>
              <a:buFontTx/>
              <a:buNone/>
              <a:defRPr sz="1400"/>
            </a:lvl2pPr>
            <a:lvl3pPr marL="0" indent="0">
              <a:lnSpc>
                <a:spcPct val="100000"/>
              </a:lnSpc>
              <a:spcBef>
                <a:spcPts val="600"/>
              </a:spcBef>
              <a:spcAft>
                <a:spcPts val="600"/>
              </a:spcAft>
              <a:buFontTx/>
              <a:buNone/>
              <a:defRPr sz="1400"/>
            </a:lvl3pPr>
            <a:lvl4pPr marL="0" indent="0">
              <a:lnSpc>
                <a:spcPct val="100000"/>
              </a:lnSpc>
              <a:spcBef>
                <a:spcPts val="600"/>
              </a:spcBef>
              <a:spcAft>
                <a:spcPts val="600"/>
              </a:spcAft>
              <a:buFontTx/>
              <a:buNone/>
              <a:defRPr sz="1400"/>
            </a:lvl4pPr>
            <a:lvl5pPr marL="0" indent="0" fontAlgn="t" latinLnBrk="1">
              <a:lnSpc>
                <a:spcPct val="100000"/>
              </a:lnSpc>
              <a:spcBef>
                <a:spcPts val="600"/>
              </a:spcBef>
              <a:spcAft>
                <a:spcPts val="600"/>
              </a:spcAft>
              <a:buFontTx/>
              <a:buNone/>
              <a:defRPr sz="1400"/>
            </a:lvl5pPr>
          </a:lstStyle>
          <a:p>
            <a:pPr lvl="0"/>
            <a:r>
              <a:rPr lang="en-US"/>
              <a:t>3column text</a:t>
            </a:r>
          </a:p>
          <a:p>
            <a:pPr lvl="1"/>
            <a:r>
              <a:rPr lang="en-US"/>
              <a:t>Second level</a:t>
            </a:r>
          </a:p>
        </p:txBody>
      </p:sp>
    </p:spTree>
    <p:extLst>
      <p:ext uri="{BB962C8B-B14F-4D97-AF65-F5344CB8AC3E}">
        <p14:creationId xmlns:p14="http://schemas.microsoft.com/office/powerpoint/2010/main" val="39342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heading and copy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6E1B-0CBF-EE40-AC84-0D595E612834}"/>
              </a:ext>
            </a:extLst>
          </p:cNvPr>
          <p:cNvSpPr>
            <a:spLocks noGrp="1"/>
          </p:cNvSpPr>
          <p:nvPr>
            <p:ph type="title" hasCustomPrompt="1"/>
          </p:nvPr>
        </p:nvSpPr>
        <p:spPr>
          <a:xfrm>
            <a:off x="874712" y="266700"/>
            <a:ext cx="7735887" cy="1325563"/>
          </a:xfrm>
        </p:spPr>
        <p:txBody>
          <a:bodyPr>
            <a:normAutofit/>
          </a:bodyPr>
          <a:lstStyle>
            <a:lvl1pPr>
              <a:defRPr sz="3200"/>
            </a:lvl1pPr>
          </a:lstStyle>
          <a:p>
            <a:r>
              <a:rPr lang="en-US"/>
              <a:t>Click to edit heading</a:t>
            </a:r>
          </a:p>
        </p:txBody>
      </p:sp>
      <p:sp>
        <p:nvSpPr>
          <p:cNvPr id="3" name="Text Placeholder 2">
            <a:extLst>
              <a:ext uri="{FF2B5EF4-FFF2-40B4-BE49-F238E27FC236}">
                <a16:creationId xmlns:a16="http://schemas.microsoft.com/office/drawing/2014/main" id="{5BA445AA-7B94-E24E-9740-493729384C13}"/>
              </a:ext>
            </a:extLst>
          </p:cNvPr>
          <p:cNvSpPr>
            <a:spLocks noGrp="1"/>
          </p:cNvSpPr>
          <p:nvPr>
            <p:ph type="body" idx="1" hasCustomPrompt="1"/>
          </p:nvPr>
        </p:nvSpPr>
        <p:spPr>
          <a:xfrm>
            <a:off x="874714" y="1989138"/>
            <a:ext cx="2486796" cy="565882"/>
          </a:xfrm>
        </p:spPr>
        <p:txBody>
          <a:bodyPr anchor="t">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 Heading</a:t>
            </a:r>
          </a:p>
        </p:txBody>
      </p:sp>
      <p:sp>
        <p:nvSpPr>
          <p:cNvPr id="4" name="Content Placeholder 3">
            <a:extLst>
              <a:ext uri="{FF2B5EF4-FFF2-40B4-BE49-F238E27FC236}">
                <a16:creationId xmlns:a16="http://schemas.microsoft.com/office/drawing/2014/main" id="{0E46258E-5CA3-DD42-A38E-243CCE03CD18}"/>
              </a:ext>
            </a:extLst>
          </p:cNvPr>
          <p:cNvSpPr>
            <a:spLocks noGrp="1"/>
          </p:cNvSpPr>
          <p:nvPr>
            <p:ph sz="half" idx="2" hasCustomPrompt="1"/>
          </p:nvPr>
        </p:nvSpPr>
        <p:spPr>
          <a:xfrm>
            <a:off x="874712" y="2651351"/>
            <a:ext cx="2486797" cy="3477987"/>
          </a:xfrm>
        </p:spPr>
        <p:txBody>
          <a:bodyPr>
            <a:normAutofit/>
          </a:bodyPr>
          <a:lstStyle>
            <a:lvl1pPr marL="182563" indent="-174625">
              <a:lnSpc>
                <a:spcPts val="1900"/>
              </a:lnSpc>
              <a:tabLst/>
              <a:defRPr sz="1600" b="0" i="0">
                <a:latin typeface="Gotham Book" panose="02000604040000020004" pitchFamily="2" charset="0"/>
              </a:defRPr>
            </a:lvl1pPr>
            <a:lvl2pPr>
              <a:defRPr sz="1600"/>
            </a:lvl2pPr>
            <a:lvl3pPr>
              <a:defRPr sz="1600"/>
            </a:lvl3pPr>
            <a:lvl4pPr>
              <a:defRPr sz="1400"/>
            </a:lvl4pPr>
            <a:lvl5pPr>
              <a:defRPr sz="1400"/>
            </a:lvl5pPr>
          </a:lstStyle>
          <a:p>
            <a:pPr lvl="0"/>
            <a:r>
              <a:rPr lang="en-US"/>
              <a:t>Edit text styles</a:t>
            </a:r>
          </a:p>
        </p:txBody>
      </p:sp>
      <p:sp>
        <p:nvSpPr>
          <p:cNvPr id="7" name="Date Placeholder 6">
            <a:extLst>
              <a:ext uri="{FF2B5EF4-FFF2-40B4-BE49-F238E27FC236}">
                <a16:creationId xmlns:a16="http://schemas.microsoft.com/office/drawing/2014/main" id="{5440790F-B2A3-214B-9B2B-3FC02DBE1444}"/>
              </a:ext>
            </a:extLst>
          </p:cNvPr>
          <p:cNvSpPr>
            <a:spLocks noGrp="1"/>
          </p:cNvSpPr>
          <p:nvPr>
            <p:ph type="dt" sz="half" idx="10"/>
          </p:nvPr>
        </p:nvSpPr>
        <p:spPr/>
        <p:txBody>
          <a:bodyPr/>
          <a:lstStyle/>
          <a:p>
            <a:fld id="{CB4625B5-9D39-B743-81F3-A2814805E14F}" type="datetimeFigureOut">
              <a:rPr lang="en-US" smtClean="0"/>
              <a:t>10/10/2022</a:t>
            </a:fld>
            <a:endParaRPr lang="en-US"/>
          </a:p>
        </p:txBody>
      </p:sp>
      <p:sp>
        <p:nvSpPr>
          <p:cNvPr id="8" name="Footer Placeholder 7">
            <a:extLst>
              <a:ext uri="{FF2B5EF4-FFF2-40B4-BE49-F238E27FC236}">
                <a16:creationId xmlns:a16="http://schemas.microsoft.com/office/drawing/2014/main" id="{04304866-E65D-4D45-B401-F1F9F7E7EE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C3DA59-1846-D848-B6FC-30F7701EC3B5}"/>
              </a:ext>
            </a:extLst>
          </p:cNvPr>
          <p:cNvSpPr>
            <a:spLocks noGrp="1"/>
          </p:cNvSpPr>
          <p:nvPr>
            <p:ph type="sldNum" sz="quarter" idx="12"/>
          </p:nvPr>
        </p:nvSpPr>
        <p:spPr/>
        <p:txBody>
          <a:bodyPr/>
          <a:lstStyle/>
          <a:p>
            <a:fld id="{182ED1F7-0DAF-604F-AAD0-0B909AFF8955}" type="slidenum">
              <a:rPr lang="en-US" smtClean="0"/>
              <a:t>‹#›</a:t>
            </a:fld>
            <a:endParaRPr lang="en-US"/>
          </a:p>
        </p:txBody>
      </p:sp>
      <p:sp>
        <p:nvSpPr>
          <p:cNvPr id="17" name="Text Placeholder 2">
            <a:extLst>
              <a:ext uri="{FF2B5EF4-FFF2-40B4-BE49-F238E27FC236}">
                <a16:creationId xmlns:a16="http://schemas.microsoft.com/office/drawing/2014/main" id="{906B18CE-4DDA-E94F-8263-6CA8183BA2FB}"/>
              </a:ext>
            </a:extLst>
          </p:cNvPr>
          <p:cNvSpPr>
            <a:spLocks noGrp="1"/>
          </p:cNvSpPr>
          <p:nvPr>
            <p:ph type="body" idx="13" hasCustomPrompt="1"/>
          </p:nvPr>
        </p:nvSpPr>
        <p:spPr>
          <a:xfrm>
            <a:off x="3591789" y="1989138"/>
            <a:ext cx="2486796" cy="565882"/>
          </a:xfrm>
        </p:spPr>
        <p:txBody>
          <a:bodyPr anchor="t">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 Heading</a:t>
            </a:r>
          </a:p>
        </p:txBody>
      </p:sp>
      <p:sp>
        <p:nvSpPr>
          <p:cNvPr id="18" name="Content Placeholder 3">
            <a:extLst>
              <a:ext uri="{FF2B5EF4-FFF2-40B4-BE49-F238E27FC236}">
                <a16:creationId xmlns:a16="http://schemas.microsoft.com/office/drawing/2014/main" id="{3BC2AEE7-E469-5745-93C7-FCD8B46FAA4F}"/>
              </a:ext>
            </a:extLst>
          </p:cNvPr>
          <p:cNvSpPr>
            <a:spLocks noGrp="1"/>
          </p:cNvSpPr>
          <p:nvPr>
            <p:ph sz="half" idx="14" hasCustomPrompt="1"/>
          </p:nvPr>
        </p:nvSpPr>
        <p:spPr>
          <a:xfrm>
            <a:off x="3591787" y="2651351"/>
            <a:ext cx="2486797" cy="3477987"/>
          </a:xfrm>
        </p:spPr>
        <p:txBody>
          <a:bodyPr>
            <a:normAutofit/>
          </a:bodyPr>
          <a:lstStyle>
            <a:lvl1pPr marL="182563" indent="-174625">
              <a:lnSpc>
                <a:spcPts val="1900"/>
              </a:lnSpc>
              <a:tabLst/>
              <a:defRPr sz="1600" b="0" i="0">
                <a:latin typeface="Gotham Book" panose="02000604040000020004" pitchFamily="2" charset="0"/>
              </a:defRPr>
            </a:lvl1pPr>
            <a:lvl2pPr>
              <a:defRPr sz="1600"/>
            </a:lvl2pPr>
            <a:lvl3pPr>
              <a:defRPr sz="1600"/>
            </a:lvl3pPr>
            <a:lvl4pPr>
              <a:defRPr sz="1400"/>
            </a:lvl4pPr>
            <a:lvl5pPr>
              <a:defRPr sz="1400"/>
            </a:lvl5pPr>
          </a:lstStyle>
          <a:p>
            <a:pPr lvl="0"/>
            <a:r>
              <a:rPr lang="en-US"/>
              <a:t>Edit text styles</a:t>
            </a:r>
          </a:p>
        </p:txBody>
      </p:sp>
      <p:sp>
        <p:nvSpPr>
          <p:cNvPr id="19" name="Text Placeholder 2">
            <a:extLst>
              <a:ext uri="{FF2B5EF4-FFF2-40B4-BE49-F238E27FC236}">
                <a16:creationId xmlns:a16="http://schemas.microsoft.com/office/drawing/2014/main" id="{E2E09805-55D9-8D4A-8026-9093BC33DF59}"/>
              </a:ext>
            </a:extLst>
          </p:cNvPr>
          <p:cNvSpPr>
            <a:spLocks noGrp="1"/>
          </p:cNvSpPr>
          <p:nvPr>
            <p:ph type="body" idx="15" hasCustomPrompt="1"/>
          </p:nvPr>
        </p:nvSpPr>
        <p:spPr>
          <a:xfrm>
            <a:off x="6308862" y="1989138"/>
            <a:ext cx="2486796" cy="565882"/>
          </a:xfrm>
        </p:spPr>
        <p:txBody>
          <a:bodyPr anchor="t">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 Heading</a:t>
            </a:r>
          </a:p>
        </p:txBody>
      </p:sp>
      <p:sp>
        <p:nvSpPr>
          <p:cNvPr id="20" name="Content Placeholder 3">
            <a:extLst>
              <a:ext uri="{FF2B5EF4-FFF2-40B4-BE49-F238E27FC236}">
                <a16:creationId xmlns:a16="http://schemas.microsoft.com/office/drawing/2014/main" id="{5E1F4209-7456-EC4F-BED1-5604C0CD55CB}"/>
              </a:ext>
            </a:extLst>
          </p:cNvPr>
          <p:cNvSpPr>
            <a:spLocks noGrp="1"/>
          </p:cNvSpPr>
          <p:nvPr>
            <p:ph sz="half" idx="16" hasCustomPrompt="1"/>
          </p:nvPr>
        </p:nvSpPr>
        <p:spPr>
          <a:xfrm>
            <a:off x="6308862" y="2651351"/>
            <a:ext cx="2486795" cy="3477987"/>
          </a:xfrm>
        </p:spPr>
        <p:txBody>
          <a:bodyPr>
            <a:normAutofit/>
          </a:bodyPr>
          <a:lstStyle>
            <a:lvl1pPr marL="182563" indent="-174625">
              <a:lnSpc>
                <a:spcPts val="1900"/>
              </a:lnSpc>
              <a:tabLst/>
              <a:defRPr sz="1600" b="0" i="0">
                <a:latin typeface="Gotham Book" panose="02000604040000020004" pitchFamily="2" charset="0"/>
              </a:defRPr>
            </a:lvl1pPr>
            <a:lvl2pPr>
              <a:defRPr sz="1600"/>
            </a:lvl2pPr>
            <a:lvl3pPr>
              <a:defRPr sz="1600"/>
            </a:lvl3pPr>
            <a:lvl4pPr>
              <a:defRPr sz="1400"/>
            </a:lvl4pPr>
            <a:lvl5pPr>
              <a:defRPr sz="1400"/>
            </a:lvl5pPr>
          </a:lstStyle>
          <a:p>
            <a:pPr lvl="0"/>
            <a:r>
              <a:rPr lang="en-US"/>
              <a:t>Edit text styles</a:t>
            </a:r>
          </a:p>
        </p:txBody>
      </p:sp>
      <p:sp>
        <p:nvSpPr>
          <p:cNvPr id="21" name="Text Placeholder 2">
            <a:extLst>
              <a:ext uri="{FF2B5EF4-FFF2-40B4-BE49-F238E27FC236}">
                <a16:creationId xmlns:a16="http://schemas.microsoft.com/office/drawing/2014/main" id="{D19F1FB0-D018-994A-A18C-BE1D0BE35B65}"/>
              </a:ext>
            </a:extLst>
          </p:cNvPr>
          <p:cNvSpPr>
            <a:spLocks noGrp="1"/>
          </p:cNvSpPr>
          <p:nvPr>
            <p:ph type="body" idx="17" hasCustomPrompt="1"/>
          </p:nvPr>
        </p:nvSpPr>
        <p:spPr>
          <a:xfrm>
            <a:off x="9009878" y="1989138"/>
            <a:ext cx="2486796" cy="565882"/>
          </a:xfrm>
        </p:spPr>
        <p:txBody>
          <a:bodyPr anchor="t">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 Heading</a:t>
            </a:r>
          </a:p>
        </p:txBody>
      </p:sp>
      <p:sp>
        <p:nvSpPr>
          <p:cNvPr id="22" name="Content Placeholder 3">
            <a:extLst>
              <a:ext uri="{FF2B5EF4-FFF2-40B4-BE49-F238E27FC236}">
                <a16:creationId xmlns:a16="http://schemas.microsoft.com/office/drawing/2014/main" id="{E295E80B-56BF-E446-8407-0F4941A66E6C}"/>
              </a:ext>
            </a:extLst>
          </p:cNvPr>
          <p:cNvSpPr>
            <a:spLocks noGrp="1"/>
          </p:cNvSpPr>
          <p:nvPr>
            <p:ph sz="half" idx="18" hasCustomPrompt="1"/>
          </p:nvPr>
        </p:nvSpPr>
        <p:spPr>
          <a:xfrm>
            <a:off x="9009876" y="2651351"/>
            <a:ext cx="2486797" cy="3477987"/>
          </a:xfrm>
        </p:spPr>
        <p:txBody>
          <a:bodyPr>
            <a:normAutofit/>
          </a:bodyPr>
          <a:lstStyle>
            <a:lvl1pPr marL="182563" indent="-174625">
              <a:lnSpc>
                <a:spcPts val="1900"/>
              </a:lnSpc>
              <a:tabLst/>
              <a:defRPr sz="1600" b="0" i="0">
                <a:latin typeface="Gotham Book" panose="02000604040000020004" pitchFamily="2" charset="0"/>
              </a:defRPr>
            </a:lvl1pPr>
            <a:lvl2pPr>
              <a:defRPr sz="1600"/>
            </a:lvl2pPr>
            <a:lvl3pPr>
              <a:defRPr sz="1600"/>
            </a:lvl3pPr>
            <a:lvl4pPr>
              <a:defRPr sz="1400"/>
            </a:lvl4pPr>
            <a:lvl5pPr>
              <a:defRPr sz="1400"/>
            </a:lvl5pPr>
          </a:lstStyle>
          <a:p>
            <a:pPr lvl="0"/>
            <a:r>
              <a:rPr lang="en-US"/>
              <a:t>Edit text styles</a:t>
            </a:r>
          </a:p>
        </p:txBody>
      </p:sp>
    </p:spTree>
    <p:extLst>
      <p:ext uri="{BB962C8B-B14F-4D97-AF65-F5344CB8AC3E}">
        <p14:creationId xmlns:p14="http://schemas.microsoft.com/office/powerpoint/2010/main" val="1717977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6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heading and copy columns process">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9354D0FB-347A-BD48-AFA8-469EE2310D5B}"/>
              </a:ext>
            </a:extLst>
          </p:cNvPr>
          <p:cNvSpPr/>
          <p:nvPr userDrawn="1"/>
        </p:nvSpPr>
        <p:spPr>
          <a:xfrm>
            <a:off x="874711" y="1989138"/>
            <a:ext cx="2398349" cy="3941399"/>
          </a:xfrm>
          <a:custGeom>
            <a:avLst/>
            <a:gdLst>
              <a:gd name="connsiteX0" fmla="*/ 0 w 1830727"/>
              <a:gd name="connsiteY0" fmla="*/ 0 h 3857259"/>
              <a:gd name="connsiteX1" fmla="*/ 915364 w 1830727"/>
              <a:gd name="connsiteY1" fmla="*/ 0 h 3857259"/>
              <a:gd name="connsiteX2" fmla="*/ 1830727 w 1830727"/>
              <a:gd name="connsiteY2" fmla="*/ 1928630 h 3857259"/>
              <a:gd name="connsiteX3" fmla="*/ 915364 w 1830727"/>
              <a:gd name="connsiteY3" fmla="*/ 3857259 h 3857259"/>
              <a:gd name="connsiteX4" fmla="*/ 0 w 1830727"/>
              <a:gd name="connsiteY4" fmla="*/ 3857259 h 3857259"/>
              <a:gd name="connsiteX5" fmla="*/ 0 w 1830727"/>
              <a:gd name="connsiteY5" fmla="*/ 0 h 3857259"/>
              <a:gd name="connsiteX0" fmla="*/ 0 w 1830727"/>
              <a:gd name="connsiteY0" fmla="*/ 0 h 3857259"/>
              <a:gd name="connsiteX1" fmla="*/ 1498839 w 1830727"/>
              <a:gd name="connsiteY1" fmla="*/ 0 h 3857259"/>
              <a:gd name="connsiteX2" fmla="*/ 1830727 w 1830727"/>
              <a:gd name="connsiteY2" fmla="*/ 1928630 h 3857259"/>
              <a:gd name="connsiteX3" fmla="*/ 915364 w 1830727"/>
              <a:gd name="connsiteY3" fmla="*/ 3857259 h 3857259"/>
              <a:gd name="connsiteX4" fmla="*/ 0 w 1830727"/>
              <a:gd name="connsiteY4" fmla="*/ 3857259 h 3857259"/>
              <a:gd name="connsiteX5" fmla="*/ 0 w 1830727"/>
              <a:gd name="connsiteY5" fmla="*/ 0 h 3857259"/>
              <a:gd name="connsiteX0" fmla="*/ 0 w 1830727"/>
              <a:gd name="connsiteY0" fmla="*/ 0 h 3857259"/>
              <a:gd name="connsiteX1" fmla="*/ 1498839 w 1830727"/>
              <a:gd name="connsiteY1" fmla="*/ 0 h 3857259"/>
              <a:gd name="connsiteX2" fmla="*/ 1830727 w 1830727"/>
              <a:gd name="connsiteY2" fmla="*/ 1928630 h 3857259"/>
              <a:gd name="connsiteX3" fmla="*/ 1481421 w 1830727"/>
              <a:gd name="connsiteY3" fmla="*/ 3857259 h 3857259"/>
              <a:gd name="connsiteX4" fmla="*/ 0 w 1830727"/>
              <a:gd name="connsiteY4" fmla="*/ 3857259 h 3857259"/>
              <a:gd name="connsiteX5" fmla="*/ 0 w 1830727"/>
              <a:gd name="connsiteY5" fmla="*/ 0 h 3857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727" h="3857259">
                <a:moveTo>
                  <a:pt x="0" y="0"/>
                </a:moveTo>
                <a:lnTo>
                  <a:pt x="1498839" y="0"/>
                </a:lnTo>
                <a:lnTo>
                  <a:pt x="1830727" y="1928630"/>
                </a:lnTo>
                <a:lnTo>
                  <a:pt x="1481421" y="3857259"/>
                </a:lnTo>
                <a:lnTo>
                  <a:pt x="0" y="385725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 name="Title 1">
            <a:extLst>
              <a:ext uri="{FF2B5EF4-FFF2-40B4-BE49-F238E27FC236}">
                <a16:creationId xmlns:a16="http://schemas.microsoft.com/office/drawing/2014/main" id="{FF1E6E1B-0CBF-EE40-AC84-0D595E612834}"/>
              </a:ext>
            </a:extLst>
          </p:cNvPr>
          <p:cNvSpPr>
            <a:spLocks noGrp="1"/>
          </p:cNvSpPr>
          <p:nvPr>
            <p:ph type="title" hasCustomPrompt="1"/>
          </p:nvPr>
        </p:nvSpPr>
        <p:spPr>
          <a:xfrm>
            <a:off x="874712" y="266700"/>
            <a:ext cx="7735887" cy="1325563"/>
          </a:xfrm>
        </p:spPr>
        <p:txBody>
          <a:bodyPr>
            <a:normAutofit/>
          </a:bodyPr>
          <a:lstStyle>
            <a:lvl1pPr>
              <a:defRPr sz="3200"/>
            </a:lvl1pPr>
          </a:lstStyle>
          <a:p>
            <a:r>
              <a:rPr lang="en-US"/>
              <a:t>Click to edit heading</a:t>
            </a:r>
          </a:p>
        </p:txBody>
      </p:sp>
      <p:sp>
        <p:nvSpPr>
          <p:cNvPr id="3" name="Text Placeholder 2">
            <a:extLst>
              <a:ext uri="{FF2B5EF4-FFF2-40B4-BE49-F238E27FC236}">
                <a16:creationId xmlns:a16="http://schemas.microsoft.com/office/drawing/2014/main" id="{5BA445AA-7B94-E24E-9740-493729384C13}"/>
              </a:ext>
            </a:extLst>
          </p:cNvPr>
          <p:cNvSpPr>
            <a:spLocks noGrp="1"/>
          </p:cNvSpPr>
          <p:nvPr>
            <p:ph type="body" idx="1" hasCustomPrompt="1"/>
          </p:nvPr>
        </p:nvSpPr>
        <p:spPr>
          <a:xfrm>
            <a:off x="952479" y="2102644"/>
            <a:ext cx="1898715" cy="565882"/>
          </a:xfrm>
        </p:spPr>
        <p:txBody>
          <a:bodyPr anchor="t">
            <a:normAutofit/>
          </a:bodyPr>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 Heading</a:t>
            </a:r>
          </a:p>
        </p:txBody>
      </p:sp>
      <p:sp>
        <p:nvSpPr>
          <p:cNvPr id="4" name="Content Placeholder 3">
            <a:extLst>
              <a:ext uri="{FF2B5EF4-FFF2-40B4-BE49-F238E27FC236}">
                <a16:creationId xmlns:a16="http://schemas.microsoft.com/office/drawing/2014/main" id="{0E46258E-5CA3-DD42-A38E-243CCE03CD18}"/>
              </a:ext>
            </a:extLst>
          </p:cNvPr>
          <p:cNvSpPr>
            <a:spLocks noGrp="1"/>
          </p:cNvSpPr>
          <p:nvPr>
            <p:ph sz="half" idx="2" hasCustomPrompt="1"/>
          </p:nvPr>
        </p:nvSpPr>
        <p:spPr>
          <a:xfrm>
            <a:off x="957327" y="2764858"/>
            <a:ext cx="1963536" cy="3035052"/>
          </a:xfrm>
        </p:spPr>
        <p:txBody>
          <a:bodyPr>
            <a:normAutofit/>
          </a:bodyPr>
          <a:lstStyle>
            <a:lvl1pPr marL="182563" indent="-174625">
              <a:lnSpc>
                <a:spcPts val="1900"/>
              </a:lnSpc>
              <a:tabLst/>
              <a:defRPr sz="1600" b="0" i="0">
                <a:solidFill>
                  <a:schemeClr val="bg1"/>
                </a:solidFill>
                <a:latin typeface="Gotham Book" panose="02000604040000020004" pitchFamily="2" charset="0"/>
              </a:defRPr>
            </a:lvl1pPr>
            <a:lvl2pPr>
              <a:defRPr sz="1600"/>
            </a:lvl2pPr>
            <a:lvl3pPr>
              <a:defRPr sz="1600"/>
            </a:lvl3pPr>
            <a:lvl4pPr>
              <a:defRPr sz="1400"/>
            </a:lvl4pPr>
            <a:lvl5pPr>
              <a:defRPr sz="1400"/>
            </a:lvl5pPr>
          </a:lstStyle>
          <a:p>
            <a:pPr lvl="0"/>
            <a:r>
              <a:rPr lang="en-US"/>
              <a:t>Edit text styles</a:t>
            </a:r>
          </a:p>
        </p:txBody>
      </p:sp>
      <p:sp>
        <p:nvSpPr>
          <p:cNvPr id="7" name="Date Placeholder 6">
            <a:extLst>
              <a:ext uri="{FF2B5EF4-FFF2-40B4-BE49-F238E27FC236}">
                <a16:creationId xmlns:a16="http://schemas.microsoft.com/office/drawing/2014/main" id="{5440790F-B2A3-214B-9B2B-3FC02DBE1444}"/>
              </a:ext>
            </a:extLst>
          </p:cNvPr>
          <p:cNvSpPr>
            <a:spLocks noGrp="1"/>
          </p:cNvSpPr>
          <p:nvPr>
            <p:ph type="dt" sz="half" idx="10"/>
          </p:nvPr>
        </p:nvSpPr>
        <p:spPr/>
        <p:txBody>
          <a:bodyPr/>
          <a:lstStyle/>
          <a:p>
            <a:fld id="{CB4625B5-9D39-B743-81F3-A2814805E14F}" type="datetimeFigureOut">
              <a:rPr lang="en-US" smtClean="0"/>
              <a:t>10/10/2022</a:t>
            </a:fld>
            <a:endParaRPr lang="en-US"/>
          </a:p>
        </p:txBody>
      </p:sp>
      <p:sp>
        <p:nvSpPr>
          <p:cNvPr id="8" name="Footer Placeholder 7">
            <a:extLst>
              <a:ext uri="{FF2B5EF4-FFF2-40B4-BE49-F238E27FC236}">
                <a16:creationId xmlns:a16="http://schemas.microsoft.com/office/drawing/2014/main" id="{04304866-E65D-4D45-B401-F1F9F7E7EE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C3DA59-1846-D848-B6FC-30F7701EC3B5}"/>
              </a:ext>
            </a:extLst>
          </p:cNvPr>
          <p:cNvSpPr>
            <a:spLocks noGrp="1"/>
          </p:cNvSpPr>
          <p:nvPr>
            <p:ph type="sldNum" sz="quarter" idx="12"/>
          </p:nvPr>
        </p:nvSpPr>
        <p:spPr/>
        <p:txBody>
          <a:bodyPr/>
          <a:lstStyle/>
          <a:p>
            <a:fld id="{182ED1F7-0DAF-604F-AAD0-0B909AFF8955}" type="slidenum">
              <a:rPr lang="en-US" smtClean="0"/>
              <a:t>‹#›</a:t>
            </a:fld>
            <a:endParaRPr lang="en-US"/>
          </a:p>
        </p:txBody>
      </p:sp>
      <p:sp>
        <p:nvSpPr>
          <p:cNvPr id="23" name="Pentagon 10">
            <a:extLst>
              <a:ext uri="{FF2B5EF4-FFF2-40B4-BE49-F238E27FC236}">
                <a16:creationId xmlns:a16="http://schemas.microsoft.com/office/drawing/2014/main" id="{78C0B12F-5D38-F54B-831E-BF1D05CD3679}"/>
              </a:ext>
            </a:extLst>
          </p:cNvPr>
          <p:cNvSpPr/>
          <p:nvPr userDrawn="1"/>
        </p:nvSpPr>
        <p:spPr>
          <a:xfrm>
            <a:off x="3645649" y="1989138"/>
            <a:ext cx="2398349" cy="3941399"/>
          </a:xfrm>
          <a:custGeom>
            <a:avLst/>
            <a:gdLst>
              <a:gd name="connsiteX0" fmla="*/ 0 w 1830727"/>
              <a:gd name="connsiteY0" fmla="*/ 0 h 3857259"/>
              <a:gd name="connsiteX1" fmla="*/ 915364 w 1830727"/>
              <a:gd name="connsiteY1" fmla="*/ 0 h 3857259"/>
              <a:gd name="connsiteX2" fmla="*/ 1830727 w 1830727"/>
              <a:gd name="connsiteY2" fmla="*/ 1928630 h 3857259"/>
              <a:gd name="connsiteX3" fmla="*/ 915364 w 1830727"/>
              <a:gd name="connsiteY3" fmla="*/ 3857259 h 3857259"/>
              <a:gd name="connsiteX4" fmla="*/ 0 w 1830727"/>
              <a:gd name="connsiteY4" fmla="*/ 3857259 h 3857259"/>
              <a:gd name="connsiteX5" fmla="*/ 0 w 1830727"/>
              <a:gd name="connsiteY5" fmla="*/ 0 h 3857259"/>
              <a:gd name="connsiteX0" fmla="*/ 0 w 1830727"/>
              <a:gd name="connsiteY0" fmla="*/ 0 h 3857259"/>
              <a:gd name="connsiteX1" fmla="*/ 1498839 w 1830727"/>
              <a:gd name="connsiteY1" fmla="*/ 0 h 3857259"/>
              <a:gd name="connsiteX2" fmla="*/ 1830727 w 1830727"/>
              <a:gd name="connsiteY2" fmla="*/ 1928630 h 3857259"/>
              <a:gd name="connsiteX3" fmla="*/ 915364 w 1830727"/>
              <a:gd name="connsiteY3" fmla="*/ 3857259 h 3857259"/>
              <a:gd name="connsiteX4" fmla="*/ 0 w 1830727"/>
              <a:gd name="connsiteY4" fmla="*/ 3857259 h 3857259"/>
              <a:gd name="connsiteX5" fmla="*/ 0 w 1830727"/>
              <a:gd name="connsiteY5" fmla="*/ 0 h 3857259"/>
              <a:gd name="connsiteX0" fmla="*/ 0 w 1830727"/>
              <a:gd name="connsiteY0" fmla="*/ 0 h 3857259"/>
              <a:gd name="connsiteX1" fmla="*/ 1498839 w 1830727"/>
              <a:gd name="connsiteY1" fmla="*/ 0 h 3857259"/>
              <a:gd name="connsiteX2" fmla="*/ 1830727 w 1830727"/>
              <a:gd name="connsiteY2" fmla="*/ 1928630 h 3857259"/>
              <a:gd name="connsiteX3" fmla="*/ 1481421 w 1830727"/>
              <a:gd name="connsiteY3" fmla="*/ 3857259 h 3857259"/>
              <a:gd name="connsiteX4" fmla="*/ 0 w 1830727"/>
              <a:gd name="connsiteY4" fmla="*/ 3857259 h 3857259"/>
              <a:gd name="connsiteX5" fmla="*/ 0 w 1830727"/>
              <a:gd name="connsiteY5" fmla="*/ 0 h 3857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727" h="3857259">
                <a:moveTo>
                  <a:pt x="0" y="0"/>
                </a:moveTo>
                <a:lnTo>
                  <a:pt x="1498839" y="0"/>
                </a:lnTo>
                <a:lnTo>
                  <a:pt x="1830727" y="1928630"/>
                </a:lnTo>
                <a:lnTo>
                  <a:pt x="1481421" y="3857259"/>
                </a:lnTo>
                <a:lnTo>
                  <a:pt x="0" y="385725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4" name="Text Placeholder 2">
            <a:extLst>
              <a:ext uri="{FF2B5EF4-FFF2-40B4-BE49-F238E27FC236}">
                <a16:creationId xmlns:a16="http://schemas.microsoft.com/office/drawing/2014/main" id="{798336F0-B58A-BC47-ACF5-C0CED7141CD3}"/>
              </a:ext>
            </a:extLst>
          </p:cNvPr>
          <p:cNvSpPr>
            <a:spLocks noGrp="1"/>
          </p:cNvSpPr>
          <p:nvPr>
            <p:ph type="body" idx="13" hasCustomPrompt="1"/>
          </p:nvPr>
        </p:nvSpPr>
        <p:spPr>
          <a:xfrm>
            <a:off x="3723417" y="2102644"/>
            <a:ext cx="1898715" cy="565882"/>
          </a:xfrm>
        </p:spPr>
        <p:txBody>
          <a:bodyPr anchor="t">
            <a:normAutofit/>
          </a:bodyPr>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 Heading</a:t>
            </a:r>
          </a:p>
        </p:txBody>
      </p:sp>
      <p:sp>
        <p:nvSpPr>
          <p:cNvPr id="25" name="Content Placeholder 3">
            <a:extLst>
              <a:ext uri="{FF2B5EF4-FFF2-40B4-BE49-F238E27FC236}">
                <a16:creationId xmlns:a16="http://schemas.microsoft.com/office/drawing/2014/main" id="{34E68F18-DE47-B746-9174-68BB9C50D018}"/>
              </a:ext>
            </a:extLst>
          </p:cNvPr>
          <p:cNvSpPr>
            <a:spLocks noGrp="1"/>
          </p:cNvSpPr>
          <p:nvPr>
            <p:ph sz="half" idx="14" hasCustomPrompt="1"/>
          </p:nvPr>
        </p:nvSpPr>
        <p:spPr>
          <a:xfrm>
            <a:off x="3728265" y="2764858"/>
            <a:ext cx="1963536" cy="3035052"/>
          </a:xfrm>
        </p:spPr>
        <p:txBody>
          <a:bodyPr>
            <a:normAutofit/>
          </a:bodyPr>
          <a:lstStyle>
            <a:lvl1pPr marL="182563" indent="-174625">
              <a:lnSpc>
                <a:spcPts val="1900"/>
              </a:lnSpc>
              <a:tabLst/>
              <a:defRPr sz="1600" b="0" i="0">
                <a:solidFill>
                  <a:schemeClr val="bg1"/>
                </a:solidFill>
                <a:latin typeface="Gotham Book" panose="02000604040000020004" pitchFamily="2" charset="0"/>
              </a:defRPr>
            </a:lvl1pPr>
            <a:lvl2pPr>
              <a:defRPr sz="1600"/>
            </a:lvl2pPr>
            <a:lvl3pPr>
              <a:defRPr sz="1600"/>
            </a:lvl3pPr>
            <a:lvl4pPr>
              <a:defRPr sz="1400"/>
            </a:lvl4pPr>
            <a:lvl5pPr>
              <a:defRPr sz="1400"/>
            </a:lvl5pPr>
          </a:lstStyle>
          <a:p>
            <a:pPr lvl="0"/>
            <a:r>
              <a:rPr lang="en-US"/>
              <a:t>Edit text styles</a:t>
            </a:r>
          </a:p>
        </p:txBody>
      </p:sp>
      <p:sp>
        <p:nvSpPr>
          <p:cNvPr id="26" name="Pentagon 10">
            <a:extLst>
              <a:ext uri="{FF2B5EF4-FFF2-40B4-BE49-F238E27FC236}">
                <a16:creationId xmlns:a16="http://schemas.microsoft.com/office/drawing/2014/main" id="{A23C67F6-DB7C-A44A-A601-9FE28CAA9AC7}"/>
              </a:ext>
            </a:extLst>
          </p:cNvPr>
          <p:cNvSpPr/>
          <p:nvPr userDrawn="1"/>
        </p:nvSpPr>
        <p:spPr>
          <a:xfrm>
            <a:off x="6385058" y="1989138"/>
            <a:ext cx="2398349" cy="3941399"/>
          </a:xfrm>
          <a:custGeom>
            <a:avLst/>
            <a:gdLst>
              <a:gd name="connsiteX0" fmla="*/ 0 w 1830727"/>
              <a:gd name="connsiteY0" fmla="*/ 0 h 3857259"/>
              <a:gd name="connsiteX1" fmla="*/ 915364 w 1830727"/>
              <a:gd name="connsiteY1" fmla="*/ 0 h 3857259"/>
              <a:gd name="connsiteX2" fmla="*/ 1830727 w 1830727"/>
              <a:gd name="connsiteY2" fmla="*/ 1928630 h 3857259"/>
              <a:gd name="connsiteX3" fmla="*/ 915364 w 1830727"/>
              <a:gd name="connsiteY3" fmla="*/ 3857259 h 3857259"/>
              <a:gd name="connsiteX4" fmla="*/ 0 w 1830727"/>
              <a:gd name="connsiteY4" fmla="*/ 3857259 h 3857259"/>
              <a:gd name="connsiteX5" fmla="*/ 0 w 1830727"/>
              <a:gd name="connsiteY5" fmla="*/ 0 h 3857259"/>
              <a:gd name="connsiteX0" fmla="*/ 0 w 1830727"/>
              <a:gd name="connsiteY0" fmla="*/ 0 h 3857259"/>
              <a:gd name="connsiteX1" fmla="*/ 1498839 w 1830727"/>
              <a:gd name="connsiteY1" fmla="*/ 0 h 3857259"/>
              <a:gd name="connsiteX2" fmla="*/ 1830727 w 1830727"/>
              <a:gd name="connsiteY2" fmla="*/ 1928630 h 3857259"/>
              <a:gd name="connsiteX3" fmla="*/ 915364 w 1830727"/>
              <a:gd name="connsiteY3" fmla="*/ 3857259 h 3857259"/>
              <a:gd name="connsiteX4" fmla="*/ 0 w 1830727"/>
              <a:gd name="connsiteY4" fmla="*/ 3857259 h 3857259"/>
              <a:gd name="connsiteX5" fmla="*/ 0 w 1830727"/>
              <a:gd name="connsiteY5" fmla="*/ 0 h 3857259"/>
              <a:gd name="connsiteX0" fmla="*/ 0 w 1830727"/>
              <a:gd name="connsiteY0" fmla="*/ 0 h 3857259"/>
              <a:gd name="connsiteX1" fmla="*/ 1498839 w 1830727"/>
              <a:gd name="connsiteY1" fmla="*/ 0 h 3857259"/>
              <a:gd name="connsiteX2" fmla="*/ 1830727 w 1830727"/>
              <a:gd name="connsiteY2" fmla="*/ 1928630 h 3857259"/>
              <a:gd name="connsiteX3" fmla="*/ 1481421 w 1830727"/>
              <a:gd name="connsiteY3" fmla="*/ 3857259 h 3857259"/>
              <a:gd name="connsiteX4" fmla="*/ 0 w 1830727"/>
              <a:gd name="connsiteY4" fmla="*/ 3857259 h 3857259"/>
              <a:gd name="connsiteX5" fmla="*/ 0 w 1830727"/>
              <a:gd name="connsiteY5" fmla="*/ 0 h 3857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727" h="3857259">
                <a:moveTo>
                  <a:pt x="0" y="0"/>
                </a:moveTo>
                <a:lnTo>
                  <a:pt x="1498839" y="0"/>
                </a:lnTo>
                <a:lnTo>
                  <a:pt x="1830727" y="1928630"/>
                </a:lnTo>
                <a:lnTo>
                  <a:pt x="1481421" y="3857259"/>
                </a:lnTo>
                <a:lnTo>
                  <a:pt x="0" y="385725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7" name="Text Placeholder 2">
            <a:extLst>
              <a:ext uri="{FF2B5EF4-FFF2-40B4-BE49-F238E27FC236}">
                <a16:creationId xmlns:a16="http://schemas.microsoft.com/office/drawing/2014/main" id="{C52FA84F-FEC1-A941-BCF0-3B3A6DC1C94A}"/>
              </a:ext>
            </a:extLst>
          </p:cNvPr>
          <p:cNvSpPr>
            <a:spLocks noGrp="1"/>
          </p:cNvSpPr>
          <p:nvPr>
            <p:ph type="body" idx="15" hasCustomPrompt="1"/>
          </p:nvPr>
        </p:nvSpPr>
        <p:spPr>
          <a:xfrm>
            <a:off x="6462826" y="2102644"/>
            <a:ext cx="1898715" cy="565882"/>
          </a:xfrm>
        </p:spPr>
        <p:txBody>
          <a:bodyPr anchor="t">
            <a:normAutofit/>
          </a:bodyPr>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 Heading</a:t>
            </a:r>
          </a:p>
        </p:txBody>
      </p:sp>
      <p:sp>
        <p:nvSpPr>
          <p:cNvPr id="28" name="Content Placeholder 3">
            <a:extLst>
              <a:ext uri="{FF2B5EF4-FFF2-40B4-BE49-F238E27FC236}">
                <a16:creationId xmlns:a16="http://schemas.microsoft.com/office/drawing/2014/main" id="{8697C760-61D7-AF42-BBB0-6DBB19FCA935}"/>
              </a:ext>
            </a:extLst>
          </p:cNvPr>
          <p:cNvSpPr>
            <a:spLocks noGrp="1"/>
          </p:cNvSpPr>
          <p:nvPr>
            <p:ph sz="half" idx="16" hasCustomPrompt="1"/>
          </p:nvPr>
        </p:nvSpPr>
        <p:spPr>
          <a:xfrm>
            <a:off x="6467674" y="2764858"/>
            <a:ext cx="1963536" cy="3035052"/>
          </a:xfrm>
        </p:spPr>
        <p:txBody>
          <a:bodyPr>
            <a:normAutofit/>
          </a:bodyPr>
          <a:lstStyle>
            <a:lvl1pPr marL="182563" indent="-174625">
              <a:lnSpc>
                <a:spcPts val="1900"/>
              </a:lnSpc>
              <a:tabLst/>
              <a:defRPr sz="1600" b="0" i="0">
                <a:solidFill>
                  <a:schemeClr val="bg1"/>
                </a:solidFill>
                <a:latin typeface="Gotham Book" panose="02000604040000020004" pitchFamily="2" charset="0"/>
              </a:defRPr>
            </a:lvl1pPr>
            <a:lvl2pPr>
              <a:defRPr sz="1600"/>
            </a:lvl2pPr>
            <a:lvl3pPr>
              <a:defRPr sz="1600"/>
            </a:lvl3pPr>
            <a:lvl4pPr>
              <a:defRPr sz="1400"/>
            </a:lvl4pPr>
            <a:lvl5pPr>
              <a:defRPr sz="1400"/>
            </a:lvl5pPr>
          </a:lstStyle>
          <a:p>
            <a:pPr lvl="0"/>
            <a:r>
              <a:rPr lang="en-US"/>
              <a:t>Edit text styles</a:t>
            </a:r>
          </a:p>
        </p:txBody>
      </p:sp>
      <p:sp>
        <p:nvSpPr>
          <p:cNvPr id="29" name="Pentagon 10">
            <a:extLst>
              <a:ext uri="{FF2B5EF4-FFF2-40B4-BE49-F238E27FC236}">
                <a16:creationId xmlns:a16="http://schemas.microsoft.com/office/drawing/2014/main" id="{037A3941-B9BE-1845-8FCA-9F525CA8C6D8}"/>
              </a:ext>
            </a:extLst>
          </p:cNvPr>
          <p:cNvSpPr/>
          <p:nvPr userDrawn="1"/>
        </p:nvSpPr>
        <p:spPr>
          <a:xfrm>
            <a:off x="9098324" y="1989138"/>
            <a:ext cx="2398349" cy="3941399"/>
          </a:xfrm>
          <a:custGeom>
            <a:avLst/>
            <a:gdLst>
              <a:gd name="connsiteX0" fmla="*/ 0 w 1830727"/>
              <a:gd name="connsiteY0" fmla="*/ 0 h 3857259"/>
              <a:gd name="connsiteX1" fmla="*/ 915364 w 1830727"/>
              <a:gd name="connsiteY1" fmla="*/ 0 h 3857259"/>
              <a:gd name="connsiteX2" fmla="*/ 1830727 w 1830727"/>
              <a:gd name="connsiteY2" fmla="*/ 1928630 h 3857259"/>
              <a:gd name="connsiteX3" fmla="*/ 915364 w 1830727"/>
              <a:gd name="connsiteY3" fmla="*/ 3857259 h 3857259"/>
              <a:gd name="connsiteX4" fmla="*/ 0 w 1830727"/>
              <a:gd name="connsiteY4" fmla="*/ 3857259 h 3857259"/>
              <a:gd name="connsiteX5" fmla="*/ 0 w 1830727"/>
              <a:gd name="connsiteY5" fmla="*/ 0 h 3857259"/>
              <a:gd name="connsiteX0" fmla="*/ 0 w 1830727"/>
              <a:gd name="connsiteY0" fmla="*/ 0 h 3857259"/>
              <a:gd name="connsiteX1" fmla="*/ 1498839 w 1830727"/>
              <a:gd name="connsiteY1" fmla="*/ 0 h 3857259"/>
              <a:gd name="connsiteX2" fmla="*/ 1830727 w 1830727"/>
              <a:gd name="connsiteY2" fmla="*/ 1928630 h 3857259"/>
              <a:gd name="connsiteX3" fmla="*/ 915364 w 1830727"/>
              <a:gd name="connsiteY3" fmla="*/ 3857259 h 3857259"/>
              <a:gd name="connsiteX4" fmla="*/ 0 w 1830727"/>
              <a:gd name="connsiteY4" fmla="*/ 3857259 h 3857259"/>
              <a:gd name="connsiteX5" fmla="*/ 0 w 1830727"/>
              <a:gd name="connsiteY5" fmla="*/ 0 h 3857259"/>
              <a:gd name="connsiteX0" fmla="*/ 0 w 1830727"/>
              <a:gd name="connsiteY0" fmla="*/ 0 h 3857259"/>
              <a:gd name="connsiteX1" fmla="*/ 1498839 w 1830727"/>
              <a:gd name="connsiteY1" fmla="*/ 0 h 3857259"/>
              <a:gd name="connsiteX2" fmla="*/ 1830727 w 1830727"/>
              <a:gd name="connsiteY2" fmla="*/ 1928630 h 3857259"/>
              <a:gd name="connsiteX3" fmla="*/ 1481421 w 1830727"/>
              <a:gd name="connsiteY3" fmla="*/ 3857259 h 3857259"/>
              <a:gd name="connsiteX4" fmla="*/ 0 w 1830727"/>
              <a:gd name="connsiteY4" fmla="*/ 3857259 h 3857259"/>
              <a:gd name="connsiteX5" fmla="*/ 0 w 1830727"/>
              <a:gd name="connsiteY5" fmla="*/ 0 h 3857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727" h="3857259">
                <a:moveTo>
                  <a:pt x="0" y="0"/>
                </a:moveTo>
                <a:lnTo>
                  <a:pt x="1498839" y="0"/>
                </a:lnTo>
                <a:lnTo>
                  <a:pt x="1830727" y="1928630"/>
                </a:lnTo>
                <a:lnTo>
                  <a:pt x="1481421" y="3857259"/>
                </a:lnTo>
                <a:lnTo>
                  <a:pt x="0" y="385725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0" name="Text Placeholder 2">
            <a:extLst>
              <a:ext uri="{FF2B5EF4-FFF2-40B4-BE49-F238E27FC236}">
                <a16:creationId xmlns:a16="http://schemas.microsoft.com/office/drawing/2014/main" id="{CF854B36-7839-E949-AA35-B1992D0CC800}"/>
              </a:ext>
            </a:extLst>
          </p:cNvPr>
          <p:cNvSpPr>
            <a:spLocks noGrp="1"/>
          </p:cNvSpPr>
          <p:nvPr>
            <p:ph type="body" idx="17" hasCustomPrompt="1"/>
          </p:nvPr>
        </p:nvSpPr>
        <p:spPr>
          <a:xfrm>
            <a:off x="9176092" y="2102644"/>
            <a:ext cx="1898715" cy="565882"/>
          </a:xfrm>
        </p:spPr>
        <p:txBody>
          <a:bodyPr anchor="t">
            <a:normAutofit/>
          </a:bodyPr>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 Heading</a:t>
            </a:r>
          </a:p>
        </p:txBody>
      </p:sp>
      <p:sp>
        <p:nvSpPr>
          <p:cNvPr id="31" name="Content Placeholder 3">
            <a:extLst>
              <a:ext uri="{FF2B5EF4-FFF2-40B4-BE49-F238E27FC236}">
                <a16:creationId xmlns:a16="http://schemas.microsoft.com/office/drawing/2014/main" id="{1B241685-52B0-E94B-AD90-FBB04D7D3924}"/>
              </a:ext>
            </a:extLst>
          </p:cNvPr>
          <p:cNvSpPr>
            <a:spLocks noGrp="1"/>
          </p:cNvSpPr>
          <p:nvPr>
            <p:ph sz="half" idx="18" hasCustomPrompt="1"/>
          </p:nvPr>
        </p:nvSpPr>
        <p:spPr>
          <a:xfrm>
            <a:off x="9180940" y="2764858"/>
            <a:ext cx="1963536" cy="3035052"/>
          </a:xfrm>
        </p:spPr>
        <p:txBody>
          <a:bodyPr>
            <a:normAutofit/>
          </a:bodyPr>
          <a:lstStyle>
            <a:lvl1pPr marL="182563" indent="-174625">
              <a:lnSpc>
                <a:spcPts val="1900"/>
              </a:lnSpc>
              <a:tabLst/>
              <a:defRPr sz="1600" b="0" i="0">
                <a:solidFill>
                  <a:schemeClr val="bg1"/>
                </a:solidFill>
                <a:latin typeface="Gotham Book" panose="02000604040000020004" pitchFamily="2" charset="0"/>
              </a:defRPr>
            </a:lvl1pPr>
            <a:lvl2pPr>
              <a:defRPr sz="1600"/>
            </a:lvl2pPr>
            <a:lvl3pPr>
              <a:defRPr sz="1600"/>
            </a:lvl3pPr>
            <a:lvl4pPr>
              <a:defRPr sz="1400"/>
            </a:lvl4pPr>
            <a:lvl5pPr>
              <a:defRPr sz="1400"/>
            </a:lvl5pPr>
          </a:lstStyle>
          <a:p>
            <a:pPr lvl="0"/>
            <a:r>
              <a:rPr lang="en-US"/>
              <a:t>Edit text styles</a:t>
            </a:r>
          </a:p>
        </p:txBody>
      </p:sp>
    </p:spTree>
    <p:extLst>
      <p:ext uri="{BB962C8B-B14F-4D97-AF65-F5344CB8AC3E}">
        <p14:creationId xmlns:p14="http://schemas.microsoft.com/office/powerpoint/2010/main" val="410942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6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4 heading and copy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144093-656F-1B4C-9F20-A3C18CDD8A33}"/>
              </a:ext>
            </a:extLst>
          </p:cNvPr>
          <p:cNvSpPr/>
          <p:nvPr userDrawn="1"/>
        </p:nvSpPr>
        <p:spPr>
          <a:xfrm>
            <a:off x="3465395" y="1989138"/>
            <a:ext cx="8031280" cy="67938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1" name="Pentagon 10">
            <a:extLst>
              <a:ext uri="{FF2B5EF4-FFF2-40B4-BE49-F238E27FC236}">
                <a16:creationId xmlns:a16="http://schemas.microsoft.com/office/drawing/2014/main" id="{9354D0FB-347A-BD48-AFA8-469EE2310D5B}"/>
              </a:ext>
            </a:extLst>
          </p:cNvPr>
          <p:cNvSpPr/>
          <p:nvPr userDrawn="1"/>
        </p:nvSpPr>
        <p:spPr>
          <a:xfrm>
            <a:off x="874711" y="1989139"/>
            <a:ext cx="2443255" cy="679387"/>
          </a:xfrm>
          <a:custGeom>
            <a:avLst/>
            <a:gdLst>
              <a:gd name="connsiteX0" fmla="*/ 0 w 1830727"/>
              <a:gd name="connsiteY0" fmla="*/ 0 h 3857259"/>
              <a:gd name="connsiteX1" fmla="*/ 915364 w 1830727"/>
              <a:gd name="connsiteY1" fmla="*/ 0 h 3857259"/>
              <a:gd name="connsiteX2" fmla="*/ 1830727 w 1830727"/>
              <a:gd name="connsiteY2" fmla="*/ 1928630 h 3857259"/>
              <a:gd name="connsiteX3" fmla="*/ 915364 w 1830727"/>
              <a:gd name="connsiteY3" fmla="*/ 3857259 h 3857259"/>
              <a:gd name="connsiteX4" fmla="*/ 0 w 1830727"/>
              <a:gd name="connsiteY4" fmla="*/ 3857259 h 3857259"/>
              <a:gd name="connsiteX5" fmla="*/ 0 w 1830727"/>
              <a:gd name="connsiteY5" fmla="*/ 0 h 3857259"/>
              <a:gd name="connsiteX0" fmla="*/ 0 w 1830727"/>
              <a:gd name="connsiteY0" fmla="*/ 0 h 3857259"/>
              <a:gd name="connsiteX1" fmla="*/ 1498839 w 1830727"/>
              <a:gd name="connsiteY1" fmla="*/ 0 h 3857259"/>
              <a:gd name="connsiteX2" fmla="*/ 1830727 w 1830727"/>
              <a:gd name="connsiteY2" fmla="*/ 1928630 h 3857259"/>
              <a:gd name="connsiteX3" fmla="*/ 915364 w 1830727"/>
              <a:gd name="connsiteY3" fmla="*/ 3857259 h 3857259"/>
              <a:gd name="connsiteX4" fmla="*/ 0 w 1830727"/>
              <a:gd name="connsiteY4" fmla="*/ 3857259 h 3857259"/>
              <a:gd name="connsiteX5" fmla="*/ 0 w 1830727"/>
              <a:gd name="connsiteY5" fmla="*/ 0 h 3857259"/>
              <a:gd name="connsiteX0" fmla="*/ 0 w 1830727"/>
              <a:gd name="connsiteY0" fmla="*/ 0 h 3857259"/>
              <a:gd name="connsiteX1" fmla="*/ 1498839 w 1830727"/>
              <a:gd name="connsiteY1" fmla="*/ 0 h 3857259"/>
              <a:gd name="connsiteX2" fmla="*/ 1830727 w 1830727"/>
              <a:gd name="connsiteY2" fmla="*/ 1928630 h 3857259"/>
              <a:gd name="connsiteX3" fmla="*/ 1481421 w 1830727"/>
              <a:gd name="connsiteY3" fmla="*/ 3857259 h 3857259"/>
              <a:gd name="connsiteX4" fmla="*/ 0 w 1830727"/>
              <a:gd name="connsiteY4" fmla="*/ 3857259 h 3857259"/>
              <a:gd name="connsiteX5" fmla="*/ 0 w 1830727"/>
              <a:gd name="connsiteY5" fmla="*/ 0 h 3857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727" h="3857259">
                <a:moveTo>
                  <a:pt x="0" y="0"/>
                </a:moveTo>
                <a:lnTo>
                  <a:pt x="1498839" y="0"/>
                </a:lnTo>
                <a:lnTo>
                  <a:pt x="1830727" y="1928630"/>
                </a:lnTo>
                <a:lnTo>
                  <a:pt x="1481421" y="3857259"/>
                </a:lnTo>
                <a:lnTo>
                  <a:pt x="0" y="385725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 name="Title 1">
            <a:extLst>
              <a:ext uri="{FF2B5EF4-FFF2-40B4-BE49-F238E27FC236}">
                <a16:creationId xmlns:a16="http://schemas.microsoft.com/office/drawing/2014/main" id="{FF1E6E1B-0CBF-EE40-AC84-0D595E612834}"/>
              </a:ext>
            </a:extLst>
          </p:cNvPr>
          <p:cNvSpPr>
            <a:spLocks noGrp="1"/>
          </p:cNvSpPr>
          <p:nvPr>
            <p:ph type="title" hasCustomPrompt="1"/>
          </p:nvPr>
        </p:nvSpPr>
        <p:spPr>
          <a:xfrm>
            <a:off x="874712" y="266700"/>
            <a:ext cx="7735887" cy="1325563"/>
          </a:xfrm>
        </p:spPr>
        <p:txBody>
          <a:bodyPr>
            <a:normAutofit/>
          </a:bodyPr>
          <a:lstStyle>
            <a:lvl1pPr>
              <a:defRPr sz="3200"/>
            </a:lvl1pPr>
          </a:lstStyle>
          <a:p>
            <a:r>
              <a:rPr lang="en-US"/>
              <a:t>Click to edit heading</a:t>
            </a:r>
          </a:p>
        </p:txBody>
      </p:sp>
      <p:sp>
        <p:nvSpPr>
          <p:cNvPr id="3" name="Text Placeholder 2">
            <a:extLst>
              <a:ext uri="{FF2B5EF4-FFF2-40B4-BE49-F238E27FC236}">
                <a16:creationId xmlns:a16="http://schemas.microsoft.com/office/drawing/2014/main" id="{5BA445AA-7B94-E24E-9740-493729384C13}"/>
              </a:ext>
            </a:extLst>
          </p:cNvPr>
          <p:cNvSpPr>
            <a:spLocks noGrp="1"/>
          </p:cNvSpPr>
          <p:nvPr>
            <p:ph type="body" idx="1" hasCustomPrompt="1"/>
          </p:nvPr>
        </p:nvSpPr>
        <p:spPr>
          <a:xfrm>
            <a:off x="952479" y="2102644"/>
            <a:ext cx="2060687" cy="483394"/>
          </a:xfrm>
        </p:spPr>
        <p:txBody>
          <a:bodyPr anchor="t">
            <a:normAutofit/>
          </a:bodyPr>
          <a:lstStyle>
            <a:lvl1pPr marL="0" indent="0">
              <a:buNone/>
              <a:defRPr sz="1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Heading</a:t>
            </a:r>
          </a:p>
        </p:txBody>
      </p:sp>
      <p:sp>
        <p:nvSpPr>
          <p:cNvPr id="7" name="Date Placeholder 6">
            <a:extLst>
              <a:ext uri="{FF2B5EF4-FFF2-40B4-BE49-F238E27FC236}">
                <a16:creationId xmlns:a16="http://schemas.microsoft.com/office/drawing/2014/main" id="{5440790F-B2A3-214B-9B2B-3FC02DBE1444}"/>
              </a:ext>
            </a:extLst>
          </p:cNvPr>
          <p:cNvSpPr>
            <a:spLocks noGrp="1"/>
          </p:cNvSpPr>
          <p:nvPr>
            <p:ph type="dt" sz="half" idx="10"/>
          </p:nvPr>
        </p:nvSpPr>
        <p:spPr/>
        <p:txBody>
          <a:bodyPr/>
          <a:lstStyle/>
          <a:p>
            <a:fld id="{CB4625B5-9D39-B743-81F3-A2814805E14F}" type="datetimeFigureOut">
              <a:rPr lang="en-US" smtClean="0"/>
              <a:t>10/10/2022</a:t>
            </a:fld>
            <a:endParaRPr lang="en-US"/>
          </a:p>
        </p:txBody>
      </p:sp>
      <p:sp>
        <p:nvSpPr>
          <p:cNvPr id="8" name="Footer Placeholder 7">
            <a:extLst>
              <a:ext uri="{FF2B5EF4-FFF2-40B4-BE49-F238E27FC236}">
                <a16:creationId xmlns:a16="http://schemas.microsoft.com/office/drawing/2014/main" id="{04304866-E65D-4D45-B401-F1F9F7E7EE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C3DA59-1846-D848-B6FC-30F7701EC3B5}"/>
              </a:ext>
            </a:extLst>
          </p:cNvPr>
          <p:cNvSpPr>
            <a:spLocks noGrp="1"/>
          </p:cNvSpPr>
          <p:nvPr>
            <p:ph type="sldNum" sz="quarter" idx="12"/>
          </p:nvPr>
        </p:nvSpPr>
        <p:spPr/>
        <p:txBody>
          <a:bodyPr/>
          <a:lstStyle/>
          <a:p>
            <a:fld id="{182ED1F7-0DAF-604F-AAD0-0B909AFF8955}" type="slidenum">
              <a:rPr lang="en-US" smtClean="0"/>
              <a:t>‹#›</a:t>
            </a:fld>
            <a:endParaRPr lang="en-US"/>
          </a:p>
        </p:txBody>
      </p:sp>
      <p:sp>
        <p:nvSpPr>
          <p:cNvPr id="10" name="Text Placeholder 9">
            <a:extLst>
              <a:ext uri="{FF2B5EF4-FFF2-40B4-BE49-F238E27FC236}">
                <a16:creationId xmlns:a16="http://schemas.microsoft.com/office/drawing/2014/main" id="{68FCE856-674D-954F-839F-A9E96A653781}"/>
              </a:ext>
            </a:extLst>
          </p:cNvPr>
          <p:cNvSpPr>
            <a:spLocks noGrp="1"/>
          </p:cNvSpPr>
          <p:nvPr>
            <p:ph type="body" sz="quarter" idx="13"/>
          </p:nvPr>
        </p:nvSpPr>
        <p:spPr>
          <a:xfrm>
            <a:off x="3561806" y="2102644"/>
            <a:ext cx="7820569" cy="483394"/>
          </a:xfrm>
        </p:spPr>
        <p:txBody>
          <a:bodyPr>
            <a:normAutofit/>
          </a:bodyPr>
          <a:lstStyle>
            <a:lvl1pPr marL="0" indent="0">
              <a:buFontTx/>
              <a:buNone/>
              <a:defRPr sz="1400" b="0" i="0">
                <a:solidFill>
                  <a:schemeClr val="bg1"/>
                </a:solidFill>
                <a:latin typeface="Gotham Book" panose="02000604040000020004" pitchFamily="2" charset="0"/>
              </a:defRPr>
            </a:lvl1pPr>
          </a:lstStyle>
          <a:p>
            <a:pPr lvl="0"/>
            <a:r>
              <a:rPr lang="en-US"/>
              <a:t>Edit Master text styles</a:t>
            </a:r>
          </a:p>
        </p:txBody>
      </p:sp>
      <p:sp>
        <p:nvSpPr>
          <p:cNvPr id="21" name="Rectangle 20">
            <a:extLst>
              <a:ext uri="{FF2B5EF4-FFF2-40B4-BE49-F238E27FC236}">
                <a16:creationId xmlns:a16="http://schemas.microsoft.com/office/drawing/2014/main" id="{E7E80E97-9C51-D646-8AE2-AB1567D822B3}"/>
              </a:ext>
            </a:extLst>
          </p:cNvPr>
          <p:cNvSpPr/>
          <p:nvPr userDrawn="1"/>
        </p:nvSpPr>
        <p:spPr>
          <a:xfrm>
            <a:off x="3465395" y="2782031"/>
            <a:ext cx="8031280" cy="67938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2" name="Pentagon 10">
            <a:extLst>
              <a:ext uri="{FF2B5EF4-FFF2-40B4-BE49-F238E27FC236}">
                <a16:creationId xmlns:a16="http://schemas.microsoft.com/office/drawing/2014/main" id="{D9866AE7-7488-ED46-AE0A-52E2F8DA7F3A}"/>
              </a:ext>
            </a:extLst>
          </p:cNvPr>
          <p:cNvSpPr/>
          <p:nvPr userDrawn="1"/>
        </p:nvSpPr>
        <p:spPr>
          <a:xfrm>
            <a:off x="874711" y="2782032"/>
            <a:ext cx="2443255" cy="679387"/>
          </a:xfrm>
          <a:custGeom>
            <a:avLst/>
            <a:gdLst>
              <a:gd name="connsiteX0" fmla="*/ 0 w 1830727"/>
              <a:gd name="connsiteY0" fmla="*/ 0 h 3857259"/>
              <a:gd name="connsiteX1" fmla="*/ 915364 w 1830727"/>
              <a:gd name="connsiteY1" fmla="*/ 0 h 3857259"/>
              <a:gd name="connsiteX2" fmla="*/ 1830727 w 1830727"/>
              <a:gd name="connsiteY2" fmla="*/ 1928630 h 3857259"/>
              <a:gd name="connsiteX3" fmla="*/ 915364 w 1830727"/>
              <a:gd name="connsiteY3" fmla="*/ 3857259 h 3857259"/>
              <a:gd name="connsiteX4" fmla="*/ 0 w 1830727"/>
              <a:gd name="connsiteY4" fmla="*/ 3857259 h 3857259"/>
              <a:gd name="connsiteX5" fmla="*/ 0 w 1830727"/>
              <a:gd name="connsiteY5" fmla="*/ 0 h 3857259"/>
              <a:gd name="connsiteX0" fmla="*/ 0 w 1830727"/>
              <a:gd name="connsiteY0" fmla="*/ 0 h 3857259"/>
              <a:gd name="connsiteX1" fmla="*/ 1498839 w 1830727"/>
              <a:gd name="connsiteY1" fmla="*/ 0 h 3857259"/>
              <a:gd name="connsiteX2" fmla="*/ 1830727 w 1830727"/>
              <a:gd name="connsiteY2" fmla="*/ 1928630 h 3857259"/>
              <a:gd name="connsiteX3" fmla="*/ 915364 w 1830727"/>
              <a:gd name="connsiteY3" fmla="*/ 3857259 h 3857259"/>
              <a:gd name="connsiteX4" fmla="*/ 0 w 1830727"/>
              <a:gd name="connsiteY4" fmla="*/ 3857259 h 3857259"/>
              <a:gd name="connsiteX5" fmla="*/ 0 w 1830727"/>
              <a:gd name="connsiteY5" fmla="*/ 0 h 3857259"/>
              <a:gd name="connsiteX0" fmla="*/ 0 w 1830727"/>
              <a:gd name="connsiteY0" fmla="*/ 0 h 3857259"/>
              <a:gd name="connsiteX1" fmla="*/ 1498839 w 1830727"/>
              <a:gd name="connsiteY1" fmla="*/ 0 h 3857259"/>
              <a:gd name="connsiteX2" fmla="*/ 1830727 w 1830727"/>
              <a:gd name="connsiteY2" fmla="*/ 1928630 h 3857259"/>
              <a:gd name="connsiteX3" fmla="*/ 1481421 w 1830727"/>
              <a:gd name="connsiteY3" fmla="*/ 3857259 h 3857259"/>
              <a:gd name="connsiteX4" fmla="*/ 0 w 1830727"/>
              <a:gd name="connsiteY4" fmla="*/ 3857259 h 3857259"/>
              <a:gd name="connsiteX5" fmla="*/ 0 w 1830727"/>
              <a:gd name="connsiteY5" fmla="*/ 0 h 3857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727" h="3857259">
                <a:moveTo>
                  <a:pt x="0" y="0"/>
                </a:moveTo>
                <a:lnTo>
                  <a:pt x="1498839" y="0"/>
                </a:lnTo>
                <a:lnTo>
                  <a:pt x="1830727" y="1928630"/>
                </a:lnTo>
                <a:lnTo>
                  <a:pt x="1481421" y="3857259"/>
                </a:lnTo>
                <a:lnTo>
                  <a:pt x="0" y="385725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2" name="Text Placeholder 2">
            <a:extLst>
              <a:ext uri="{FF2B5EF4-FFF2-40B4-BE49-F238E27FC236}">
                <a16:creationId xmlns:a16="http://schemas.microsoft.com/office/drawing/2014/main" id="{F6E82B8E-5F7E-6747-9CFF-D45CD119F732}"/>
              </a:ext>
            </a:extLst>
          </p:cNvPr>
          <p:cNvSpPr>
            <a:spLocks noGrp="1"/>
          </p:cNvSpPr>
          <p:nvPr>
            <p:ph type="body" idx="14" hasCustomPrompt="1"/>
          </p:nvPr>
        </p:nvSpPr>
        <p:spPr>
          <a:xfrm>
            <a:off x="952479" y="2895537"/>
            <a:ext cx="2060687" cy="483394"/>
          </a:xfrm>
        </p:spPr>
        <p:txBody>
          <a:bodyPr anchor="t">
            <a:normAutofit/>
          </a:bodyPr>
          <a:lstStyle>
            <a:lvl1pPr marL="0" indent="0">
              <a:buNone/>
              <a:defRPr sz="1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Heading</a:t>
            </a:r>
          </a:p>
        </p:txBody>
      </p:sp>
      <p:sp>
        <p:nvSpPr>
          <p:cNvPr id="33" name="Text Placeholder 9">
            <a:extLst>
              <a:ext uri="{FF2B5EF4-FFF2-40B4-BE49-F238E27FC236}">
                <a16:creationId xmlns:a16="http://schemas.microsoft.com/office/drawing/2014/main" id="{693B5DDC-8005-3946-9E2A-98B1FBF73067}"/>
              </a:ext>
            </a:extLst>
          </p:cNvPr>
          <p:cNvSpPr>
            <a:spLocks noGrp="1"/>
          </p:cNvSpPr>
          <p:nvPr>
            <p:ph type="body" sz="quarter" idx="15"/>
          </p:nvPr>
        </p:nvSpPr>
        <p:spPr>
          <a:xfrm>
            <a:off x="3561806" y="2895537"/>
            <a:ext cx="7820569" cy="483394"/>
          </a:xfrm>
        </p:spPr>
        <p:txBody>
          <a:bodyPr>
            <a:normAutofit/>
          </a:bodyPr>
          <a:lstStyle>
            <a:lvl1pPr marL="0" indent="0">
              <a:buFontTx/>
              <a:buNone/>
              <a:defRPr sz="1400" b="0" i="0">
                <a:solidFill>
                  <a:schemeClr val="bg1"/>
                </a:solidFill>
                <a:latin typeface="Gotham Book" panose="02000604040000020004" pitchFamily="2" charset="0"/>
              </a:defRPr>
            </a:lvl1pPr>
          </a:lstStyle>
          <a:p>
            <a:pPr lvl="0"/>
            <a:r>
              <a:rPr lang="en-US"/>
              <a:t>Edit Master text styles</a:t>
            </a:r>
          </a:p>
        </p:txBody>
      </p:sp>
      <p:sp>
        <p:nvSpPr>
          <p:cNvPr id="34" name="Rectangle 33">
            <a:extLst>
              <a:ext uri="{FF2B5EF4-FFF2-40B4-BE49-F238E27FC236}">
                <a16:creationId xmlns:a16="http://schemas.microsoft.com/office/drawing/2014/main" id="{14F49C72-BB4A-B44D-931A-FBBC1065297D}"/>
              </a:ext>
            </a:extLst>
          </p:cNvPr>
          <p:cNvSpPr/>
          <p:nvPr userDrawn="1"/>
        </p:nvSpPr>
        <p:spPr>
          <a:xfrm>
            <a:off x="3465395" y="3565803"/>
            <a:ext cx="8031280" cy="67938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5" name="Pentagon 10">
            <a:extLst>
              <a:ext uri="{FF2B5EF4-FFF2-40B4-BE49-F238E27FC236}">
                <a16:creationId xmlns:a16="http://schemas.microsoft.com/office/drawing/2014/main" id="{10D9B0C0-B82C-3448-8420-5E750C0EA27D}"/>
              </a:ext>
            </a:extLst>
          </p:cNvPr>
          <p:cNvSpPr/>
          <p:nvPr userDrawn="1"/>
        </p:nvSpPr>
        <p:spPr>
          <a:xfrm>
            <a:off x="874711" y="3565804"/>
            <a:ext cx="2443255" cy="679387"/>
          </a:xfrm>
          <a:custGeom>
            <a:avLst/>
            <a:gdLst>
              <a:gd name="connsiteX0" fmla="*/ 0 w 1830727"/>
              <a:gd name="connsiteY0" fmla="*/ 0 h 3857259"/>
              <a:gd name="connsiteX1" fmla="*/ 915364 w 1830727"/>
              <a:gd name="connsiteY1" fmla="*/ 0 h 3857259"/>
              <a:gd name="connsiteX2" fmla="*/ 1830727 w 1830727"/>
              <a:gd name="connsiteY2" fmla="*/ 1928630 h 3857259"/>
              <a:gd name="connsiteX3" fmla="*/ 915364 w 1830727"/>
              <a:gd name="connsiteY3" fmla="*/ 3857259 h 3857259"/>
              <a:gd name="connsiteX4" fmla="*/ 0 w 1830727"/>
              <a:gd name="connsiteY4" fmla="*/ 3857259 h 3857259"/>
              <a:gd name="connsiteX5" fmla="*/ 0 w 1830727"/>
              <a:gd name="connsiteY5" fmla="*/ 0 h 3857259"/>
              <a:gd name="connsiteX0" fmla="*/ 0 w 1830727"/>
              <a:gd name="connsiteY0" fmla="*/ 0 h 3857259"/>
              <a:gd name="connsiteX1" fmla="*/ 1498839 w 1830727"/>
              <a:gd name="connsiteY1" fmla="*/ 0 h 3857259"/>
              <a:gd name="connsiteX2" fmla="*/ 1830727 w 1830727"/>
              <a:gd name="connsiteY2" fmla="*/ 1928630 h 3857259"/>
              <a:gd name="connsiteX3" fmla="*/ 915364 w 1830727"/>
              <a:gd name="connsiteY3" fmla="*/ 3857259 h 3857259"/>
              <a:gd name="connsiteX4" fmla="*/ 0 w 1830727"/>
              <a:gd name="connsiteY4" fmla="*/ 3857259 h 3857259"/>
              <a:gd name="connsiteX5" fmla="*/ 0 w 1830727"/>
              <a:gd name="connsiteY5" fmla="*/ 0 h 3857259"/>
              <a:gd name="connsiteX0" fmla="*/ 0 w 1830727"/>
              <a:gd name="connsiteY0" fmla="*/ 0 h 3857259"/>
              <a:gd name="connsiteX1" fmla="*/ 1498839 w 1830727"/>
              <a:gd name="connsiteY1" fmla="*/ 0 h 3857259"/>
              <a:gd name="connsiteX2" fmla="*/ 1830727 w 1830727"/>
              <a:gd name="connsiteY2" fmla="*/ 1928630 h 3857259"/>
              <a:gd name="connsiteX3" fmla="*/ 1481421 w 1830727"/>
              <a:gd name="connsiteY3" fmla="*/ 3857259 h 3857259"/>
              <a:gd name="connsiteX4" fmla="*/ 0 w 1830727"/>
              <a:gd name="connsiteY4" fmla="*/ 3857259 h 3857259"/>
              <a:gd name="connsiteX5" fmla="*/ 0 w 1830727"/>
              <a:gd name="connsiteY5" fmla="*/ 0 h 3857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727" h="3857259">
                <a:moveTo>
                  <a:pt x="0" y="0"/>
                </a:moveTo>
                <a:lnTo>
                  <a:pt x="1498839" y="0"/>
                </a:lnTo>
                <a:lnTo>
                  <a:pt x="1830727" y="1928630"/>
                </a:lnTo>
                <a:lnTo>
                  <a:pt x="1481421" y="3857259"/>
                </a:lnTo>
                <a:lnTo>
                  <a:pt x="0" y="385725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6" name="Text Placeholder 2">
            <a:extLst>
              <a:ext uri="{FF2B5EF4-FFF2-40B4-BE49-F238E27FC236}">
                <a16:creationId xmlns:a16="http://schemas.microsoft.com/office/drawing/2014/main" id="{5EEA84DD-3FDE-FD4A-AA44-568D2BE25DD0}"/>
              </a:ext>
            </a:extLst>
          </p:cNvPr>
          <p:cNvSpPr>
            <a:spLocks noGrp="1"/>
          </p:cNvSpPr>
          <p:nvPr>
            <p:ph type="body" idx="16" hasCustomPrompt="1"/>
          </p:nvPr>
        </p:nvSpPr>
        <p:spPr>
          <a:xfrm>
            <a:off x="952479" y="3679309"/>
            <a:ext cx="2060687" cy="483394"/>
          </a:xfrm>
        </p:spPr>
        <p:txBody>
          <a:bodyPr anchor="t">
            <a:normAutofit/>
          </a:bodyPr>
          <a:lstStyle>
            <a:lvl1pPr marL="0" indent="0">
              <a:buNone/>
              <a:defRPr sz="1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Heading</a:t>
            </a:r>
          </a:p>
        </p:txBody>
      </p:sp>
      <p:sp>
        <p:nvSpPr>
          <p:cNvPr id="37" name="Text Placeholder 9">
            <a:extLst>
              <a:ext uri="{FF2B5EF4-FFF2-40B4-BE49-F238E27FC236}">
                <a16:creationId xmlns:a16="http://schemas.microsoft.com/office/drawing/2014/main" id="{59DB2E45-0D45-C544-8861-5654F785ABD3}"/>
              </a:ext>
            </a:extLst>
          </p:cNvPr>
          <p:cNvSpPr>
            <a:spLocks noGrp="1"/>
          </p:cNvSpPr>
          <p:nvPr>
            <p:ph type="body" sz="quarter" idx="17"/>
          </p:nvPr>
        </p:nvSpPr>
        <p:spPr>
          <a:xfrm>
            <a:off x="3561806" y="3679309"/>
            <a:ext cx="7820569" cy="483394"/>
          </a:xfrm>
        </p:spPr>
        <p:txBody>
          <a:bodyPr>
            <a:normAutofit/>
          </a:bodyPr>
          <a:lstStyle>
            <a:lvl1pPr marL="0" indent="0">
              <a:buFontTx/>
              <a:buNone/>
              <a:defRPr sz="1400" b="0" i="0">
                <a:solidFill>
                  <a:schemeClr val="bg1"/>
                </a:solidFill>
                <a:latin typeface="Gotham Book" panose="02000604040000020004" pitchFamily="2" charset="0"/>
              </a:defRPr>
            </a:lvl1pPr>
          </a:lstStyle>
          <a:p>
            <a:pPr lvl="0"/>
            <a:r>
              <a:rPr lang="en-US"/>
              <a:t>Edit Master text styles</a:t>
            </a:r>
          </a:p>
        </p:txBody>
      </p:sp>
      <p:sp>
        <p:nvSpPr>
          <p:cNvPr id="42" name="Rectangle 41">
            <a:extLst>
              <a:ext uri="{FF2B5EF4-FFF2-40B4-BE49-F238E27FC236}">
                <a16:creationId xmlns:a16="http://schemas.microsoft.com/office/drawing/2014/main" id="{277AE979-EF30-CE48-9181-8F940A6473A3}"/>
              </a:ext>
            </a:extLst>
          </p:cNvPr>
          <p:cNvSpPr/>
          <p:nvPr userDrawn="1"/>
        </p:nvSpPr>
        <p:spPr>
          <a:xfrm>
            <a:off x="3465395" y="4349574"/>
            <a:ext cx="8031280" cy="67938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3" name="Pentagon 10">
            <a:extLst>
              <a:ext uri="{FF2B5EF4-FFF2-40B4-BE49-F238E27FC236}">
                <a16:creationId xmlns:a16="http://schemas.microsoft.com/office/drawing/2014/main" id="{32F746F8-A1D7-584B-A2C0-79697A2094D5}"/>
              </a:ext>
            </a:extLst>
          </p:cNvPr>
          <p:cNvSpPr/>
          <p:nvPr userDrawn="1"/>
        </p:nvSpPr>
        <p:spPr>
          <a:xfrm>
            <a:off x="874711" y="4349575"/>
            <a:ext cx="2443255" cy="679387"/>
          </a:xfrm>
          <a:custGeom>
            <a:avLst/>
            <a:gdLst>
              <a:gd name="connsiteX0" fmla="*/ 0 w 1830727"/>
              <a:gd name="connsiteY0" fmla="*/ 0 h 3857259"/>
              <a:gd name="connsiteX1" fmla="*/ 915364 w 1830727"/>
              <a:gd name="connsiteY1" fmla="*/ 0 h 3857259"/>
              <a:gd name="connsiteX2" fmla="*/ 1830727 w 1830727"/>
              <a:gd name="connsiteY2" fmla="*/ 1928630 h 3857259"/>
              <a:gd name="connsiteX3" fmla="*/ 915364 w 1830727"/>
              <a:gd name="connsiteY3" fmla="*/ 3857259 h 3857259"/>
              <a:gd name="connsiteX4" fmla="*/ 0 w 1830727"/>
              <a:gd name="connsiteY4" fmla="*/ 3857259 h 3857259"/>
              <a:gd name="connsiteX5" fmla="*/ 0 w 1830727"/>
              <a:gd name="connsiteY5" fmla="*/ 0 h 3857259"/>
              <a:gd name="connsiteX0" fmla="*/ 0 w 1830727"/>
              <a:gd name="connsiteY0" fmla="*/ 0 h 3857259"/>
              <a:gd name="connsiteX1" fmla="*/ 1498839 w 1830727"/>
              <a:gd name="connsiteY1" fmla="*/ 0 h 3857259"/>
              <a:gd name="connsiteX2" fmla="*/ 1830727 w 1830727"/>
              <a:gd name="connsiteY2" fmla="*/ 1928630 h 3857259"/>
              <a:gd name="connsiteX3" fmla="*/ 915364 w 1830727"/>
              <a:gd name="connsiteY3" fmla="*/ 3857259 h 3857259"/>
              <a:gd name="connsiteX4" fmla="*/ 0 w 1830727"/>
              <a:gd name="connsiteY4" fmla="*/ 3857259 h 3857259"/>
              <a:gd name="connsiteX5" fmla="*/ 0 w 1830727"/>
              <a:gd name="connsiteY5" fmla="*/ 0 h 3857259"/>
              <a:gd name="connsiteX0" fmla="*/ 0 w 1830727"/>
              <a:gd name="connsiteY0" fmla="*/ 0 h 3857259"/>
              <a:gd name="connsiteX1" fmla="*/ 1498839 w 1830727"/>
              <a:gd name="connsiteY1" fmla="*/ 0 h 3857259"/>
              <a:gd name="connsiteX2" fmla="*/ 1830727 w 1830727"/>
              <a:gd name="connsiteY2" fmla="*/ 1928630 h 3857259"/>
              <a:gd name="connsiteX3" fmla="*/ 1481421 w 1830727"/>
              <a:gd name="connsiteY3" fmla="*/ 3857259 h 3857259"/>
              <a:gd name="connsiteX4" fmla="*/ 0 w 1830727"/>
              <a:gd name="connsiteY4" fmla="*/ 3857259 h 3857259"/>
              <a:gd name="connsiteX5" fmla="*/ 0 w 1830727"/>
              <a:gd name="connsiteY5" fmla="*/ 0 h 3857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727" h="3857259">
                <a:moveTo>
                  <a:pt x="0" y="0"/>
                </a:moveTo>
                <a:lnTo>
                  <a:pt x="1498839" y="0"/>
                </a:lnTo>
                <a:lnTo>
                  <a:pt x="1830727" y="1928630"/>
                </a:lnTo>
                <a:lnTo>
                  <a:pt x="1481421" y="3857259"/>
                </a:lnTo>
                <a:lnTo>
                  <a:pt x="0" y="385725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44" name="Text Placeholder 2">
            <a:extLst>
              <a:ext uri="{FF2B5EF4-FFF2-40B4-BE49-F238E27FC236}">
                <a16:creationId xmlns:a16="http://schemas.microsoft.com/office/drawing/2014/main" id="{E4584954-FD7C-5347-8042-5E343A69C316}"/>
              </a:ext>
            </a:extLst>
          </p:cNvPr>
          <p:cNvSpPr>
            <a:spLocks noGrp="1"/>
          </p:cNvSpPr>
          <p:nvPr>
            <p:ph type="body" idx="18" hasCustomPrompt="1"/>
          </p:nvPr>
        </p:nvSpPr>
        <p:spPr>
          <a:xfrm>
            <a:off x="952479" y="4463080"/>
            <a:ext cx="2060687" cy="483394"/>
          </a:xfrm>
        </p:spPr>
        <p:txBody>
          <a:bodyPr anchor="t">
            <a:normAutofit/>
          </a:bodyPr>
          <a:lstStyle>
            <a:lvl1pPr marL="0" indent="0">
              <a:buNone/>
              <a:defRPr sz="1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Heading</a:t>
            </a:r>
          </a:p>
        </p:txBody>
      </p:sp>
      <p:sp>
        <p:nvSpPr>
          <p:cNvPr id="45" name="Text Placeholder 9">
            <a:extLst>
              <a:ext uri="{FF2B5EF4-FFF2-40B4-BE49-F238E27FC236}">
                <a16:creationId xmlns:a16="http://schemas.microsoft.com/office/drawing/2014/main" id="{01AED1AD-180C-684F-9212-CF834B12122C}"/>
              </a:ext>
            </a:extLst>
          </p:cNvPr>
          <p:cNvSpPr>
            <a:spLocks noGrp="1"/>
          </p:cNvSpPr>
          <p:nvPr>
            <p:ph type="body" sz="quarter" idx="19"/>
          </p:nvPr>
        </p:nvSpPr>
        <p:spPr>
          <a:xfrm>
            <a:off x="3561806" y="4463080"/>
            <a:ext cx="7820569" cy="483394"/>
          </a:xfrm>
        </p:spPr>
        <p:txBody>
          <a:bodyPr>
            <a:normAutofit/>
          </a:bodyPr>
          <a:lstStyle>
            <a:lvl1pPr marL="0" indent="0">
              <a:buFontTx/>
              <a:buNone/>
              <a:defRPr sz="1400" b="0" i="0">
                <a:solidFill>
                  <a:schemeClr val="bg1"/>
                </a:solidFill>
                <a:latin typeface="Gotham Book" panose="02000604040000020004" pitchFamily="2" charset="0"/>
              </a:defRPr>
            </a:lvl1pPr>
          </a:lstStyle>
          <a:p>
            <a:pPr lvl="0"/>
            <a:r>
              <a:rPr lang="en-US"/>
              <a:t>Edit Master text styles</a:t>
            </a:r>
          </a:p>
        </p:txBody>
      </p:sp>
      <p:sp>
        <p:nvSpPr>
          <p:cNvPr id="46" name="Rectangle 45">
            <a:extLst>
              <a:ext uri="{FF2B5EF4-FFF2-40B4-BE49-F238E27FC236}">
                <a16:creationId xmlns:a16="http://schemas.microsoft.com/office/drawing/2014/main" id="{1086EAB2-9D69-7649-B445-B4DF578BB5F8}"/>
              </a:ext>
            </a:extLst>
          </p:cNvPr>
          <p:cNvSpPr/>
          <p:nvPr userDrawn="1"/>
        </p:nvSpPr>
        <p:spPr>
          <a:xfrm>
            <a:off x="3465395" y="5141275"/>
            <a:ext cx="8031280" cy="67938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7" name="Pentagon 10">
            <a:extLst>
              <a:ext uri="{FF2B5EF4-FFF2-40B4-BE49-F238E27FC236}">
                <a16:creationId xmlns:a16="http://schemas.microsoft.com/office/drawing/2014/main" id="{75A3B4B1-3995-DB49-8EA2-E1BBBCD008B2}"/>
              </a:ext>
            </a:extLst>
          </p:cNvPr>
          <p:cNvSpPr/>
          <p:nvPr userDrawn="1"/>
        </p:nvSpPr>
        <p:spPr>
          <a:xfrm>
            <a:off x="874711" y="5141276"/>
            <a:ext cx="2443255" cy="679387"/>
          </a:xfrm>
          <a:custGeom>
            <a:avLst/>
            <a:gdLst>
              <a:gd name="connsiteX0" fmla="*/ 0 w 1830727"/>
              <a:gd name="connsiteY0" fmla="*/ 0 h 3857259"/>
              <a:gd name="connsiteX1" fmla="*/ 915364 w 1830727"/>
              <a:gd name="connsiteY1" fmla="*/ 0 h 3857259"/>
              <a:gd name="connsiteX2" fmla="*/ 1830727 w 1830727"/>
              <a:gd name="connsiteY2" fmla="*/ 1928630 h 3857259"/>
              <a:gd name="connsiteX3" fmla="*/ 915364 w 1830727"/>
              <a:gd name="connsiteY3" fmla="*/ 3857259 h 3857259"/>
              <a:gd name="connsiteX4" fmla="*/ 0 w 1830727"/>
              <a:gd name="connsiteY4" fmla="*/ 3857259 h 3857259"/>
              <a:gd name="connsiteX5" fmla="*/ 0 w 1830727"/>
              <a:gd name="connsiteY5" fmla="*/ 0 h 3857259"/>
              <a:gd name="connsiteX0" fmla="*/ 0 w 1830727"/>
              <a:gd name="connsiteY0" fmla="*/ 0 h 3857259"/>
              <a:gd name="connsiteX1" fmla="*/ 1498839 w 1830727"/>
              <a:gd name="connsiteY1" fmla="*/ 0 h 3857259"/>
              <a:gd name="connsiteX2" fmla="*/ 1830727 w 1830727"/>
              <a:gd name="connsiteY2" fmla="*/ 1928630 h 3857259"/>
              <a:gd name="connsiteX3" fmla="*/ 915364 w 1830727"/>
              <a:gd name="connsiteY3" fmla="*/ 3857259 h 3857259"/>
              <a:gd name="connsiteX4" fmla="*/ 0 w 1830727"/>
              <a:gd name="connsiteY4" fmla="*/ 3857259 h 3857259"/>
              <a:gd name="connsiteX5" fmla="*/ 0 w 1830727"/>
              <a:gd name="connsiteY5" fmla="*/ 0 h 3857259"/>
              <a:gd name="connsiteX0" fmla="*/ 0 w 1830727"/>
              <a:gd name="connsiteY0" fmla="*/ 0 h 3857259"/>
              <a:gd name="connsiteX1" fmla="*/ 1498839 w 1830727"/>
              <a:gd name="connsiteY1" fmla="*/ 0 h 3857259"/>
              <a:gd name="connsiteX2" fmla="*/ 1830727 w 1830727"/>
              <a:gd name="connsiteY2" fmla="*/ 1928630 h 3857259"/>
              <a:gd name="connsiteX3" fmla="*/ 1481421 w 1830727"/>
              <a:gd name="connsiteY3" fmla="*/ 3857259 h 3857259"/>
              <a:gd name="connsiteX4" fmla="*/ 0 w 1830727"/>
              <a:gd name="connsiteY4" fmla="*/ 3857259 h 3857259"/>
              <a:gd name="connsiteX5" fmla="*/ 0 w 1830727"/>
              <a:gd name="connsiteY5" fmla="*/ 0 h 3857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727" h="3857259">
                <a:moveTo>
                  <a:pt x="0" y="0"/>
                </a:moveTo>
                <a:lnTo>
                  <a:pt x="1498839" y="0"/>
                </a:lnTo>
                <a:lnTo>
                  <a:pt x="1830727" y="1928630"/>
                </a:lnTo>
                <a:lnTo>
                  <a:pt x="1481421" y="3857259"/>
                </a:lnTo>
                <a:lnTo>
                  <a:pt x="0" y="385725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48" name="Text Placeholder 2">
            <a:extLst>
              <a:ext uri="{FF2B5EF4-FFF2-40B4-BE49-F238E27FC236}">
                <a16:creationId xmlns:a16="http://schemas.microsoft.com/office/drawing/2014/main" id="{92CC1532-8325-EE43-8DC1-4397BC17274C}"/>
              </a:ext>
            </a:extLst>
          </p:cNvPr>
          <p:cNvSpPr>
            <a:spLocks noGrp="1"/>
          </p:cNvSpPr>
          <p:nvPr>
            <p:ph type="body" idx="20" hasCustomPrompt="1"/>
          </p:nvPr>
        </p:nvSpPr>
        <p:spPr>
          <a:xfrm>
            <a:off x="952479" y="5254781"/>
            <a:ext cx="2060687" cy="483394"/>
          </a:xfrm>
        </p:spPr>
        <p:txBody>
          <a:bodyPr anchor="t">
            <a:normAutofit/>
          </a:bodyPr>
          <a:lstStyle>
            <a:lvl1pPr marL="0" indent="0">
              <a:buNone/>
              <a:defRPr sz="1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Heading</a:t>
            </a:r>
          </a:p>
        </p:txBody>
      </p:sp>
      <p:sp>
        <p:nvSpPr>
          <p:cNvPr id="49" name="Text Placeholder 9">
            <a:extLst>
              <a:ext uri="{FF2B5EF4-FFF2-40B4-BE49-F238E27FC236}">
                <a16:creationId xmlns:a16="http://schemas.microsoft.com/office/drawing/2014/main" id="{1589F1B3-3AD7-0445-A081-3CC11E8474DA}"/>
              </a:ext>
            </a:extLst>
          </p:cNvPr>
          <p:cNvSpPr>
            <a:spLocks noGrp="1"/>
          </p:cNvSpPr>
          <p:nvPr>
            <p:ph type="body" sz="quarter" idx="21"/>
          </p:nvPr>
        </p:nvSpPr>
        <p:spPr>
          <a:xfrm>
            <a:off x="3561806" y="5254781"/>
            <a:ext cx="7820569" cy="483394"/>
          </a:xfrm>
        </p:spPr>
        <p:txBody>
          <a:bodyPr>
            <a:normAutofit/>
          </a:bodyPr>
          <a:lstStyle>
            <a:lvl1pPr marL="0" indent="0">
              <a:buFontTx/>
              <a:buNone/>
              <a:defRPr sz="1400" b="0" i="0">
                <a:solidFill>
                  <a:schemeClr val="bg1"/>
                </a:solidFill>
                <a:latin typeface="Gotham Book" panose="02000604040000020004" pitchFamily="2" charset="0"/>
              </a:defRPr>
            </a:lvl1pPr>
          </a:lstStyle>
          <a:p>
            <a:pPr lvl="0"/>
            <a:r>
              <a:rPr lang="en-US"/>
              <a:t>Edit Master text styles</a:t>
            </a:r>
          </a:p>
        </p:txBody>
      </p:sp>
    </p:spTree>
    <p:extLst>
      <p:ext uri="{BB962C8B-B14F-4D97-AF65-F5344CB8AC3E}">
        <p14:creationId xmlns:p14="http://schemas.microsoft.com/office/powerpoint/2010/main" val="125803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6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heading and copy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144093-656F-1B4C-9F20-A3C18CDD8A33}"/>
              </a:ext>
            </a:extLst>
          </p:cNvPr>
          <p:cNvSpPr/>
          <p:nvPr userDrawn="1"/>
        </p:nvSpPr>
        <p:spPr>
          <a:xfrm>
            <a:off x="1593411" y="1989138"/>
            <a:ext cx="2362954" cy="41402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 name="Title 1">
            <a:extLst>
              <a:ext uri="{FF2B5EF4-FFF2-40B4-BE49-F238E27FC236}">
                <a16:creationId xmlns:a16="http://schemas.microsoft.com/office/drawing/2014/main" id="{FF1E6E1B-0CBF-EE40-AC84-0D595E612834}"/>
              </a:ext>
            </a:extLst>
          </p:cNvPr>
          <p:cNvSpPr>
            <a:spLocks noGrp="1"/>
          </p:cNvSpPr>
          <p:nvPr>
            <p:ph type="title" hasCustomPrompt="1"/>
          </p:nvPr>
        </p:nvSpPr>
        <p:spPr>
          <a:xfrm>
            <a:off x="874712" y="266700"/>
            <a:ext cx="7735887" cy="1325563"/>
          </a:xfrm>
        </p:spPr>
        <p:txBody>
          <a:bodyPr>
            <a:normAutofit/>
          </a:bodyPr>
          <a:lstStyle>
            <a:lvl1pPr>
              <a:defRPr sz="3200"/>
            </a:lvl1pPr>
          </a:lstStyle>
          <a:p>
            <a:r>
              <a:rPr lang="en-US"/>
              <a:t>Click to edit heading</a:t>
            </a:r>
          </a:p>
        </p:txBody>
      </p:sp>
      <p:sp>
        <p:nvSpPr>
          <p:cNvPr id="7" name="Date Placeholder 6">
            <a:extLst>
              <a:ext uri="{FF2B5EF4-FFF2-40B4-BE49-F238E27FC236}">
                <a16:creationId xmlns:a16="http://schemas.microsoft.com/office/drawing/2014/main" id="{5440790F-B2A3-214B-9B2B-3FC02DBE1444}"/>
              </a:ext>
            </a:extLst>
          </p:cNvPr>
          <p:cNvSpPr>
            <a:spLocks noGrp="1"/>
          </p:cNvSpPr>
          <p:nvPr>
            <p:ph type="dt" sz="half" idx="10"/>
          </p:nvPr>
        </p:nvSpPr>
        <p:spPr/>
        <p:txBody>
          <a:bodyPr/>
          <a:lstStyle/>
          <a:p>
            <a:fld id="{CB4625B5-9D39-B743-81F3-A2814805E14F}" type="datetimeFigureOut">
              <a:rPr lang="en-US" smtClean="0"/>
              <a:t>10/10/2022</a:t>
            </a:fld>
            <a:endParaRPr lang="en-US"/>
          </a:p>
        </p:txBody>
      </p:sp>
      <p:sp>
        <p:nvSpPr>
          <p:cNvPr id="8" name="Footer Placeholder 7">
            <a:extLst>
              <a:ext uri="{FF2B5EF4-FFF2-40B4-BE49-F238E27FC236}">
                <a16:creationId xmlns:a16="http://schemas.microsoft.com/office/drawing/2014/main" id="{04304866-E65D-4D45-B401-F1F9F7E7EE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C3DA59-1846-D848-B6FC-30F7701EC3B5}"/>
              </a:ext>
            </a:extLst>
          </p:cNvPr>
          <p:cNvSpPr>
            <a:spLocks noGrp="1"/>
          </p:cNvSpPr>
          <p:nvPr>
            <p:ph type="sldNum" sz="quarter" idx="12"/>
          </p:nvPr>
        </p:nvSpPr>
        <p:spPr/>
        <p:txBody>
          <a:bodyPr/>
          <a:lstStyle/>
          <a:p>
            <a:fld id="{182ED1F7-0DAF-604F-AAD0-0B909AFF8955}" type="slidenum">
              <a:rPr lang="en-US" smtClean="0"/>
              <a:t>‹#›</a:t>
            </a:fld>
            <a:endParaRPr lang="en-US"/>
          </a:p>
        </p:txBody>
      </p:sp>
      <p:sp>
        <p:nvSpPr>
          <p:cNvPr id="10" name="Text Placeholder 9">
            <a:extLst>
              <a:ext uri="{FF2B5EF4-FFF2-40B4-BE49-F238E27FC236}">
                <a16:creationId xmlns:a16="http://schemas.microsoft.com/office/drawing/2014/main" id="{68FCE856-674D-954F-839F-A9E96A653781}"/>
              </a:ext>
            </a:extLst>
          </p:cNvPr>
          <p:cNvSpPr>
            <a:spLocks noGrp="1"/>
          </p:cNvSpPr>
          <p:nvPr>
            <p:ph type="body" sz="quarter" idx="13"/>
          </p:nvPr>
        </p:nvSpPr>
        <p:spPr>
          <a:xfrm>
            <a:off x="1702052" y="2102644"/>
            <a:ext cx="2184483" cy="3890750"/>
          </a:xfrm>
        </p:spPr>
        <p:txBody>
          <a:bodyPr>
            <a:normAutofit/>
          </a:bodyPr>
          <a:lstStyle>
            <a:lvl1pPr marL="0" indent="0">
              <a:buFontTx/>
              <a:buNone/>
              <a:defRPr sz="1400" b="0" i="0">
                <a:solidFill>
                  <a:schemeClr val="bg1"/>
                </a:solidFill>
                <a:latin typeface="Gotham Book" panose="02000604040000020004" pitchFamily="2" charset="0"/>
              </a:defRPr>
            </a:lvl1pPr>
          </a:lstStyle>
          <a:p>
            <a:pPr lvl="0"/>
            <a:r>
              <a:rPr lang="en-US"/>
              <a:t>Edit Master text styles</a:t>
            </a:r>
          </a:p>
        </p:txBody>
      </p:sp>
      <p:sp>
        <p:nvSpPr>
          <p:cNvPr id="26" name="Oval 25">
            <a:extLst>
              <a:ext uri="{FF2B5EF4-FFF2-40B4-BE49-F238E27FC236}">
                <a16:creationId xmlns:a16="http://schemas.microsoft.com/office/drawing/2014/main" id="{BEB3F177-D5A7-8541-BC6F-0D23EE0F763E}"/>
              </a:ext>
            </a:extLst>
          </p:cNvPr>
          <p:cNvSpPr>
            <a:spLocks noChangeAspect="1"/>
          </p:cNvSpPr>
          <p:nvPr userDrawn="1"/>
        </p:nvSpPr>
        <p:spPr>
          <a:xfrm>
            <a:off x="874712" y="1989138"/>
            <a:ext cx="521582" cy="521582"/>
          </a:xfrm>
          <a:prstGeom prst="ellipse">
            <a:avLst/>
          </a:prstGeom>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i="0" cap="none" spc="0">
                <a:ln w="0"/>
                <a:solidFill>
                  <a:schemeClr val="bg1"/>
                </a:solidFill>
                <a:effectLst/>
                <a:latin typeface="Gotham Bold" panose="02000604030000020004" pitchFamily="2" charset="0"/>
              </a:rPr>
              <a:t>1</a:t>
            </a:r>
          </a:p>
        </p:txBody>
      </p:sp>
      <p:sp>
        <p:nvSpPr>
          <p:cNvPr id="27" name="Rectangle 26">
            <a:extLst>
              <a:ext uri="{FF2B5EF4-FFF2-40B4-BE49-F238E27FC236}">
                <a16:creationId xmlns:a16="http://schemas.microsoft.com/office/drawing/2014/main" id="{744CD9E4-656B-8C40-A3A9-3D099F7FF674}"/>
              </a:ext>
            </a:extLst>
          </p:cNvPr>
          <p:cNvSpPr/>
          <p:nvPr userDrawn="1"/>
        </p:nvSpPr>
        <p:spPr>
          <a:xfrm>
            <a:off x="5363565" y="1989138"/>
            <a:ext cx="2362954" cy="41402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8" name="Text Placeholder 9">
            <a:extLst>
              <a:ext uri="{FF2B5EF4-FFF2-40B4-BE49-F238E27FC236}">
                <a16:creationId xmlns:a16="http://schemas.microsoft.com/office/drawing/2014/main" id="{63569C9A-F4EE-8D4F-AF61-BCA10CF52F56}"/>
              </a:ext>
            </a:extLst>
          </p:cNvPr>
          <p:cNvSpPr>
            <a:spLocks noGrp="1"/>
          </p:cNvSpPr>
          <p:nvPr>
            <p:ph type="body" sz="quarter" idx="14"/>
          </p:nvPr>
        </p:nvSpPr>
        <p:spPr>
          <a:xfrm>
            <a:off x="5472206" y="2102644"/>
            <a:ext cx="2184483" cy="3890750"/>
          </a:xfrm>
        </p:spPr>
        <p:txBody>
          <a:bodyPr>
            <a:normAutofit/>
          </a:bodyPr>
          <a:lstStyle>
            <a:lvl1pPr marL="0" indent="0">
              <a:buFontTx/>
              <a:buNone/>
              <a:defRPr sz="1400" b="0" i="0">
                <a:solidFill>
                  <a:schemeClr val="bg1"/>
                </a:solidFill>
                <a:latin typeface="Gotham Book" panose="02000604040000020004" pitchFamily="2" charset="0"/>
              </a:defRPr>
            </a:lvl1pPr>
          </a:lstStyle>
          <a:p>
            <a:pPr lvl="0"/>
            <a:r>
              <a:rPr lang="en-US"/>
              <a:t>Edit Master text styles</a:t>
            </a:r>
          </a:p>
        </p:txBody>
      </p:sp>
      <p:sp>
        <p:nvSpPr>
          <p:cNvPr id="29" name="Oval 28">
            <a:extLst>
              <a:ext uri="{FF2B5EF4-FFF2-40B4-BE49-F238E27FC236}">
                <a16:creationId xmlns:a16="http://schemas.microsoft.com/office/drawing/2014/main" id="{58B45DBD-5F51-C245-B966-0CBD8D94DBD0}"/>
              </a:ext>
            </a:extLst>
          </p:cNvPr>
          <p:cNvSpPr>
            <a:spLocks noChangeAspect="1"/>
          </p:cNvSpPr>
          <p:nvPr userDrawn="1"/>
        </p:nvSpPr>
        <p:spPr>
          <a:xfrm>
            <a:off x="4644866" y="1989138"/>
            <a:ext cx="521582" cy="521582"/>
          </a:xfrm>
          <a:prstGeom prst="ellipse">
            <a:avLst/>
          </a:prstGeom>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i="0" cap="none" spc="0">
                <a:ln w="0"/>
                <a:solidFill>
                  <a:schemeClr val="bg1"/>
                </a:solidFill>
                <a:effectLst/>
                <a:latin typeface="Gotham Bold" panose="02000604030000020004" pitchFamily="2" charset="0"/>
              </a:rPr>
              <a:t>2</a:t>
            </a:r>
          </a:p>
        </p:txBody>
      </p:sp>
      <p:sp>
        <p:nvSpPr>
          <p:cNvPr id="30" name="Rectangle 29">
            <a:extLst>
              <a:ext uri="{FF2B5EF4-FFF2-40B4-BE49-F238E27FC236}">
                <a16:creationId xmlns:a16="http://schemas.microsoft.com/office/drawing/2014/main" id="{B4F9463A-AE46-9D40-9F92-C6DD86AFF56D}"/>
              </a:ext>
            </a:extLst>
          </p:cNvPr>
          <p:cNvSpPr/>
          <p:nvPr userDrawn="1"/>
        </p:nvSpPr>
        <p:spPr>
          <a:xfrm>
            <a:off x="9133720" y="1989138"/>
            <a:ext cx="2362954" cy="41402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1" name="Text Placeholder 9">
            <a:extLst>
              <a:ext uri="{FF2B5EF4-FFF2-40B4-BE49-F238E27FC236}">
                <a16:creationId xmlns:a16="http://schemas.microsoft.com/office/drawing/2014/main" id="{7A02698E-1315-0F4B-97AE-64E871C9DAAA}"/>
              </a:ext>
            </a:extLst>
          </p:cNvPr>
          <p:cNvSpPr>
            <a:spLocks noGrp="1"/>
          </p:cNvSpPr>
          <p:nvPr>
            <p:ph type="body" sz="quarter" idx="15"/>
          </p:nvPr>
        </p:nvSpPr>
        <p:spPr>
          <a:xfrm>
            <a:off x="9242361" y="2102644"/>
            <a:ext cx="2184483" cy="3890750"/>
          </a:xfrm>
        </p:spPr>
        <p:txBody>
          <a:bodyPr>
            <a:normAutofit/>
          </a:bodyPr>
          <a:lstStyle>
            <a:lvl1pPr marL="0" indent="0">
              <a:buFontTx/>
              <a:buNone/>
              <a:defRPr sz="1400" b="0" i="0">
                <a:solidFill>
                  <a:schemeClr val="bg1"/>
                </a:solidFill>
                <a:latin typeface="Gotham Book" panose="02000604040000020004" pitchFamily="2" charset="0"/>
              </a:defRPr>
            </a:lvl1pPr>
          </a:lstStyle>
          <a:p>
            <a:pPr lvl="0"/>
            <a:r>
              <a:rPr lang="en-US"/>
              <a:t>Edit Master text styles</a:t>
            </a:r>
          </a:p>
        </p:txBody>
      </p:sp>
      <p:sp>
        <p:nvSpPr>
          <p:cNvPr id="38" name="Oval 37">
            <a:extLst>
              <a:ext uri="{FF2B5EF4-FFF2-40B4-BE49-F238E27FC236}">
                <a16:creationId xmlns:a16="http://schemas.microsoft.com/office/drawing/2014/main" id="{D79B94C1-92EC-F04C-B965-3029229A746A}"/>
              </a:ext>
            </a:extLst>
          </p:cNvPr>
          <p:cNvSpPr>
            <a:spLocks noChangeAspect="1"/>
          </p:cNvSpPr>
          <p:nvPr userDrawn="1"/>
        </p:nvSpPr>
        <p:spPr>
          <a:xfrm>
            <a:off x="8415021" y="1989138"/>
            <a:ext cx="521582" cy="521582"/>
          </a:xfrm>
          <a:prstGeom prst="ellipse">
            <a:avLst/>
          </a:prstGeom>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i="0" cap="none" spc="0">
                <a:ln w="0"/>
                <a:solidFill>
                  <a:schemeClr val="bg1"/>
                </a:solidFill>
                <a:effectLst/>
                <a:latin typeface="Gotham Bold" panose="02000604030000020004" pitchFamily="2" charset="0"/>
              </a:rPr>
              <a:t>3</a:t>
            </a:r>
          </a:p>
        </p:txBody>
      </p:sp>
    </p:spTree>
    <p:extLst>
      <p:ext uri="{BB962C8B-B14F-4D97-AF65-F5344CB8AC3E}">
        <p14:creationId xmlns:p14="http://schemas.microsoft.com/office/powerpoint/2010/main" val="380844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6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5C2F5-2DB6-CA4A-B1B4-68144D9420B1}"/>
              </a:ext>
            </a:extLst>
          </p:cNvPr>
          <p:cNvSpPr>
            <a:spLocks noGrp="1"/>
          </p:cNvSpPr>
          <p:nvPr>
            <p:ph type="dt" sz="half" idx="10"/>
          </p:nvPr>
        </p:nvSpPr>
        <p:spPr/>
        <p:txBody>
          <a:bodyPr/>
          <a:lstStyle/>
          <a:p>
            <a:fld id="{CB4625B5-9D39-B743-81F3-A2814805E14F}" type="datetimeFigureOut">
              <a:rPr lang="en-US" smtClean="0"/>
              <a:t>10/10/2022</a:t>
            </a:fld>
            <a:endParaRPr lang="en-US"/>
          </a:p>
        </p:txBody>
      </p:sp>
      <p:sp>
        <p:nvSpPr>
          <p:cNvPr id="3" name="Footer Placeholder 2">
            <a:extLst>
              <a:ext uri="{FF2B5EF4-FFF2-40B4-BE49-F238E27FC236}">
                <a16:creationId xmlns:a16="http://schemas.microsoft.com/office/drawing/2014/main" id="{10F97FA9-32CB-FF48-87E7-B71AA7C299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82BA41-6C69-3549-A671-C9530E6B9045}"/>
              </a:ext>
            </a:extLst>
          </p:cNvPr>
          <p:cNvSpPr>
            <a:spLocks noGrp="1"/>
          </p:cNvSpPr>
          <p:nvPr>
            <p:ph type="sldNum" sz="quarter" idx="12"/>
          </p:nvPr>
        </p:nvSpPr>
        <p:spPr/>
        <p:txBody>
          <a:bodyPr/>
          <a:lstStyle/>
          <a:p>
            <a:fld id="{182ED1F7-0DAF-604F-AAD0-0B909AFF8955}" type="slidenum">
              <a:rPr lang="en-US" smtClean="0"/>
              <a:t>‹#›</a:t>
            </a:fld>
            <a:endParaRPr lang="en-US"/>
          </a:p>
        </p:txBody>
      </p:sp>
    </p:spTree>
    <p:extLst>
      <p:ext uri="{BB962C8B-B14F-4D97-AF65-F5344CB8AC3E}">
        <p14:creationId xmlns:p14="http://schemas.microsoft.com/office/powerpoint/2010/main" val="212857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25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 Profiles">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B657C475-6F3A-104C-A725-9B843B582855}"/>
              </a:ext>
            </a:extLst>
          </p:cNvPr>
          <p:cNvSpPr>
            <a:spLocks noGrp="1" noChangeAspect="1"/>
          </p:cNvSpPr>
          <p:nvPr>
            <p:ph type="pic" sz="quarter" idx="14" hasCustomPrompt="1"/>
          </p:nvPr>
        </p:nvSpPr>
        <p:spPr>
          <a:xfrm>
            <a:off x="874713" y="1989138"/>
            <a:ext cx="1549130" cy="1882775"/>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a:t>Click to add image</a:t>
            </a:r>
          </a:p>
        </p:txBody>
      </p:sp>
      <p:sp>
        <p:nvSpPr>
          <p:cNvPr id="32" name="Content Placeholder 31">
            <a:extLst>
              <a:ext uri="{FF2B5EF4-FFF2-40B4-BE49-F238E27FC236}">
                <a16:creationId xmlns:a16="http://schemas.microsoft.com/office/drawing/2014/main" id="{B4757160-F5C8-8E46-A6C7-0BDC39BA4C77}"/>
              </a:ext>
            </a:extLst>
          </p:cNvPr>
          <p:cNvSpPr>
            <a:spLocks noGrp="1"/>
          </p:cNvSpPr>
          <p:nvPr>
            <p:ph sz="quarter" idx="20"/>
          </p:nvPr>
        </p:nvSpPr>
        <p:spPr>
          <a:xfrm>
            <a:off x="874713" y="4016306"/>
            <a:ext cx="1549130" cy="2113031"/>
          </a:xfrm>
        </p:spPr>
        <p:txBody>
          <a:bodyPr>
            <a:noAutofit/>
          </a:bodyPr>
          <a:lstStyle>
            <a:lvl1pPr marL="0" indent="0">
              <a:lnSpc>
                <a:spcPct val="100000"/>
              </a:lnSpc>
              <a:buFontTx/>
              <a:buNone/>
              <a:defRPr sz="1000"/>
            </a:lvl1pPr>
            <a:lvl2pPr marL="0" indent="0">
              <a:lnSpc>
                <a:spcPct val="100000"/>
              </a:lnSpc>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a:t>Edit Master text styles</a:t>
            </a:r>
          </a:p>
          <a:p>
            <a:pPr lvl="1"/>
            <a:r>
              <a:rPr lang="en-US"/>
              <a:t>Second level</a:t>
            </a:r>
          </a:p>
        </p:txBody>
      </p:sp>
      <p:sp>
        <p:nvSpPr>
          <p:cNvPr id="38" name="Title 37">
            <a:extLst>
              <a:ext uri="{FF2B5EF4-FFF2-40B4-BE49-F238E27FC236}">
                <a16:creationId xmlns:a16="http://schemas.microsoft.com/office/drawing/2014/main" id="{35CCE8D0-1962-9D43-8E05-CE4B9066FF03}"/>
              </a:ext>
            </a:extLst>
          </p:cNvPr>
          <p:cNvSpPr>
            <a:spLocks noGrp="1"/>
          </p:cNvSpPr>
          <p:nvPr>
            <p:ph type="title" hasCustomPrompt="1"/>
          </p:nvPr>
        </p:nvSpPr>
        <p:spPr>
          <a:xfrm>
            <a:off x="874712" y="333375"/>
            <a:ext cx="7029025" cy="1260491"/>
          </a:xfrm>
        </p:spPr>
        <p:txBody>
          <a:bodyPr>
            <a:normAutofit/>
          </a:bodyPr>
          <a:lstStyle>
            <a:lvl1pPr>
              <a:defRPr sz="3200"/>
            </a:lvl1pPr>
          </a:lstStyle>
          <a:p>
            <a:r>
              <a:rPr lang="en-US"/>
              <a:t>Click to edit heading</a:t>
            </a:r>
          </a:p>
        </p:txBody>
      </p:sp>
      <p:sp>
        <p:nvSpPr>
          <p:cNvPr id="16" name="Picture Placeholder 5">
            <a:extLst>
              <a:ext uri="{FF2B5EF4-FFF2-40B4-BE49-F238E27FC236}">
                <a16:creationId xmlns:a16="http://schemas.microsoft.com/office/drawing/2014/main" id="{5A09DFDE-9B92-B74A-AFCD-C07794076DAD}"/>
              </a:ext>
            </a:extLst>
          </p:cNvPr>
          <p:cNvSpPr>
            <a:spLocks noGrp="1" noChangeAspect="1"/>
          </p:cNvSpPr>
          <p:nvPr>
            <p:ph type="pic" sz="quarter" idx="21" hasCustomPrompt="1"/>
          </p:nvPr>
        </p:nvSpPr>
        <p:spPr>
          <a:xfrm>
            <a:off x="3142921" y="1989138"/>
            <a:ext cx="1549130" cy="1882775"/>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a:t>Click to add image</a:t>
            </a:r>
          </a:p>
        </p:txBody>
      </p:sp>
      <p:sp>
        <p:nvSpPr>
          <p:cNvPr id="17" name="Content Placeholder 31">
            <a:extLst>
              <a:ext uri="{FF2B5EF4-FFF2-40B4-BE49-F238E27FC236}">
                <a16:creationId xmlns:a16="http://schemas.microsoft.com/office/drawing/2014/main" id="{D29A61BA-FF09-0948-98EB-B422E478C93D}"/>
              </a:ext>
            </a:extLst>
          </p:cNvPr>
          <p:cNvSpPr>
            <a:spLocks noGrp="1"/>
          </p:cNvSpPr>
          <p:nvPr>
            <p:ph sz="quarter" idx="22"/>
          </p:nvPr>
        </p:nvSpPr>
        <p:spPr>
          <a:xfrm>
            <a:off x="3142921" y="4016306"/>
            <a:ext cx="1549130" cy="2113031"/>
          </a:xfrm>
        </p:spPr>
        <p:txBody>
          <a:bodyPr>
            <a:noAutofit/>
          </a:bodyPr>
          <a:lstStyle>
            <a:lvl1pPr marL="0" indent="0">
              <a:lnSpc>
                <a:spcPct val="100000"/>
              </a:lnSpc>
              <a:buFontTx/>
              <a:buNone/>
              <a:defRPr sz="1000"/>
            </a:lvl1pPr>
            <a:lvl2pPr marL="0" indent="0">
              <a:lnSpc>
                <a:spcPct val="100000"/>
              </a:lnSpc>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a:t>Edit Master text styles</a:t>
            </a:r>
          </a:p>
          <a:p>
            <a:pPr lvl="1"/>
            <a:r>
              <a:rPr lang="en-US"/>
              <a:t>Second level</a:t>
            </a:r>
          </a:p>
        </p:txBody>
      </p:sp>
      <p:sp>
        <p:nvSpPr>
          <p:cNvPr id="18" name="Picture Placeholder 5">
            <a:extLst>
              <a:ext uri="{FF2B5EF4-FFF2-40B4-BE49-F238E27FC236}">
                <a16:creationId xmlns:a16="http://schemas.microsoft.com/office/drawing/2014/main" id="{04DA7536-213F-184C-8A62-F79E5425ED0B}"/>
              </a:ext>
            </a:extLst>
          </p:cNvPr>
          <p:cNvSpPr>
            <a:spLocks noGrp="1" noChangeAspect="1"/>
          </p:cNvSpPr>
          <p:nvPr>
            <p:ph type="pic" sz="quarter" idx="23" hasCustomPrompt="1"/>
          </p:nvPr>
        </p:nvSpPr>
        <p:spPr>
          <a:xfrm>
            <a:off x="5411129" y="1989138"/>
            <a:ext cx="1549130" cy="1882775"/>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a:t>Click to add image</a:t>
            </a:r>
          </a:p>
        </p:txBody>
      </p:sp>
      <p:sp>
        <p:nvSpPr>
          <p:cNvPr id="19" name="Content Placeholder 31">
            <a:extLst>
              <a:ext uri="{FF2B5EF4-FFF2-40B4-BE49-F238E27FC236}">
                <a16:creationId xmlns:a16="http://schemas.microsoft.com/office/drawing/2014/main" id="{1CE479B5-B321-2142-9ABD-CD8A19DA64AC}"/>
              </a:ext>
            </a:extLst>
          </p:cNvPr>
          <p:cNvSpPr>
            <a:spLocks noGrp="1"/>
          </p:cNvSpPr>
          <p:nvPr>
            <p:ph sz="quarter" idx="24"/>
          </p:nvPr>
        </p:nvSpPr>
        <p:spPr>
          <a:xfrm>
            <a:off x="5411129" y="4016306"/>
            <a:ext cx="1549130" cy="2113031"/>
          </a:xfrm>
        </p:spPr>
        <p:txBody>
          <a:bodyPr>
            <a:noAutofit/>
          </a:bodyPr>
          <a:lstStyle>
            <a:lvl1pPr marL="0" indent="0">
              <a:lnSpc>
                <a:spcPct val="100000"/>
              </a:lnSpc>
              <a:buFontTx/>
              <a:buNone/>
              <a:defRPr sz="1000"/>
            </a:lvl1pPr>
            <a:lvl2pPr marL="0" indent="0">
              <a:lnSpc>
                <a:spcPct val="100000"/>
              </a:lnSpc>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a:t>Edit Master text styles</a:t>
            </a:r>
          </a:p>
          <a:p>
            <a:pPr lvl="1"/>
            <a:r>
              <a:rPr lang="en-US"/>
              <a:t>Second level</a:t>
            </a:r>
          </a:p>
        </p:txBody>
      </p:sp>
      <p:sp>
        <p:nvSpPr>
          <p:cNvPr id="20" name="Picture Placeholder 5">
            <a:extLst>
              <a:ext uri="{FF2B5EF4-FFF2-40B4-BE49-F238E27FC236}">
                <a16:creationId xmlns:a16="http://schemas.microsoft.com/office/drawing/2014/main" id="{3B7CB02B-E3FD-8442-9BF5-22DA77BFA63E}"/>
              </a:ext>
            </a:extLst>
          </p:cNvPr>
          <p:cNvSpPr>
            <a:spLocks noGrp="1" noChangeAspect="1"/>
          </p:cNvSpPr>
          <p:nvPr>
            <p:ph type="pic" sz="quarter" idx="25" hasCustomPrompt="1"/>
          </p:nvPr>
        </p:nvSpPr>
        <p:spPr>
          <a:xfrm>
            <a:off x="7679337" y="1989138"/>
            <a:ext cx="1549130" cy="1882775"/>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a:t>Click to add image</a:t>
            </a:r>
          </a:p>
        </p:txBody>
      </p:sp>
      <p:sp>
        <p:nvSpPr>
          <p:cNvPr id="21" name="Content Placeholder 31">
            <a:extLst>
              <a:ext uri="{FF2B5EF4-FFF2-40B4-BE49-F238E27FC236}">
                <a16:creationId xmlns:a16="http://schemas.microsoft.com/office/drawing/2014/main" id="{994A6C7A-7B2F-7043-A3C7-53557D599554}"/>
              </a:ext>
            </a:extLst>
          </p:cNvPr>
          <p:cNvSpPr>
            <a:spLocks noGrp="1"/>
          </p:cNvSpPr>
          <p:nvPr>
            <p:ph sz="quarter" idx="26"/>
          </p:nvPr>
        </p:nvSpPr>
        <p:spPr>
          <a:xfrm>
            <a:off x="7679337" y="4016306"/>
            <a:ext cx="1549130" cy="2113031"/>
          </a:xfrm>
        </p:spPr>
        <p:txBody>
          <a:bodyPr>
            <a:noAutofit/>
          </a:bodyPr>
          <a:lstStyle>
            <a:lvl1pPr marL="0" indent="0">
              <a:lnSpc>
                <a:spcPct val="100000"/>
              </a:lnSpc>
              <a:buFontTx/>
              <a:buNone/>
              <a:defRPr sz="1000"/>
            </a:lvl1pPr>
            <a:lvl2pPr marL="0" indent="0">
              <a:lnSpc>
                <a:spcPct val="100000"/>
              </a:lnSpc>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a:t>Edit Master text styles</a:t>
            </a:r>
          </a:p>
          <a:p>
            <a:pPr lvl="1"/>
            <a:r>
              <a:rPr lang="en-US"/>
              <a:t>Second level</a:t>
            </a:r>
          </a:p>
        </p:txBody>
      </p:sp>
      <p:sp>
        <p:nvSpPr>
          <p:cNvPr id="22" name="Picture Placeholder 5">
            <a:extLst>
              <a:ext uri="{FF2B5EF4-FFF2-40B4-BE49-F238E27FC236}">
                <a16:creationId xmlns:a16="http://schemas.microsoft.com/office/drawing/2014/main" id="{CD6BD9C8-748D-CC4C-B93B-A500121AF3C5}"/>
              </a:ext>
            </a:extLst>
          </p:cNvPr>
          <p:cNvSpPr>
            <a:spLocks noGrp="1" noChangeAspect="1"/>
          </p:cNvSpPr>
          <p:nvPr>
            <p:ph type="pic" sz="quarter" idx="27" hasCustomPrompt="1"/>
          </p:nvPr>
        </p:nvSpPr>
        <p:spPr>
          <a:xfrm>
            <a:off x="9947545" y="1989138"/>
            <a:ext cx="1549130" cy="1882775"/>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a:t>Click to add image</a:t>
            </a:r>
          </a:p>
        </p:txBody>
      </p:sp>
      <p:sp>
        <p:nvSpPr>
          <p:cNvPr id="23" name="Content Placeholder 31">
            <a:extLst>
              <a:ext uri="{FF2B5EF4-FFF2-40B4-BE49-F238E27FC236}">
                <a16:creationId xmlns:a16="http://schemas.microsoft.com/office/drawing/2014/main" id="{047EDC1C-F43A-7C40-84D9-642C597CB5F9}"/>
              </a:ext>
            </a:extLst>
          </p:cNvPr>
          <p:cNvSpPr>
            <a:spLocks noGrp="1"/>
          </p:cNvSpPr>
          <p:nvPr>
            <p:ph sz="quarter" idx="28"/>
          </p:nvPr>
        </p:nvSpPr>
        <p:spPr>
          <a:xfrm>
            <a:off x="9947545" y="4016305"/>
            <a:ext cx="1549130" cy="2113031"/>
          </a:xfrm>
        </p:spPr>
        <p:txBody>
          <a:bodyPr>
            <a:noAutofit/>
          </a:bodyPr>
          <a:lstStyle>
            <a:lvl1pPr marL="0" indent="0">
              <a:lnSpc>
                <a:spcPct val="100000"/>
              </a:lnSpc>
              <a:buFontTx/>
              <a:buNone/>
              <a:defRPr sz="1000"/>
            </a:lvl1pPr>
            <a:lvl2pPr marL="0" indent="0">
              <a:lnSpc>
                <a:spcPct val="100000"/>
              </a:lnSpc>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12760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plit - quote imag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9E263F0-3953-A545-AA32-C828AECFF061}"/>
              </a:ext>
            </a:extLst>
          </p:cNvPr>
          <p:cNvSpPr/>
          <p:nvPr userDrawn="1"/>
        </p:nvSpPr>
        <p:spPr>
          <a:xfrm>
            <a:off x="0" y="0"/>
            <a:ext cx="6096000" cy="6864006"/>
          </a:xfrm>
          <a:prstGeom prst="rect">
            <a:avLst/>
          </a:prstGeom>
          <a:solidFill>
            <a:srgbClr val="20AA4D"/>
          </a:solidFill>
          <a:ln w="28575">
            <a:solidFill>
              <a:srgbClr val="5AAA60"/>
            </a:solidFill>
            <a:miter/>
          </a:ln>
        </p:spPr>
        <p:txBody>
          <a:bodyPr lIns="45719" rIns="45719" anchor="ctr"/>
          <a:lstStyle/>
          <a:p>
            <a:pPr algn="ctr">
              <a:defRPr>
                <a:solidFill>
                  <a:srgbClr val="FFFFFF"/>
                </a:solidFill>
              </a:defRPr>
            </a:pPr>
            <a:endParaRPr sz="2800"/>
          </a:p>
        </p:txBody>
      </p:sp>
      <p:sp>
        <p:nvSpPr>
          <p:cNvPr id="3" name="Picture Placeholder 5">
            <a:extLst>
              <a:ext uri="{FF2B5EF4-FFF2-40B4-BE49-F238E27FC236}">
                <a16:creationId xmlns:a16="http://schemas.microsoft.com/office/drawing/2014/main" id="{F55CC21B-D91F-C045-9F94-C3B3878324B0}"/>
              </a:ext>
            </a:extLst>
          </p:cNvPr>
          <p:cNvSpPr>
            <a:spLocks noGrp="1" noChangeAspect="1"/>
          </p:cNvSpPr>
          <p:nvPr>
            <p:ph type="pic" idx="13" hasCustomPrompt="1"/>
          </p:nvPr>
        </p:nvSpPr>
        <p:spPr>
          <a:xfrm>
            <a:off x="6095994" y="-6005"/>
            <a:ext cx="6096007" cy="6864006"/>
          </a:xfrm>
          <a:prstGeom prst="rect">
            <a:avLst/>
          </a:prstGeom>
          <a:solidFill>
            <a:schemeClr val="bg1">
              <a:lumMod val="95000"/>
            </a:schemeClr>
          </a:solidFill>
        </p:spPr>
        <p:txBody>
          <a:bodyPr lIns="91439" rIns="91439">
            <a:noAutofit/>
          </a:bodyPr>
          <a:lstStyle>
            <a:lvl1pPr marL="0" marR="0" indent="0" algn="l" defTabSz="914400" eaLnBrk="1" fontAlgn="auto" latinLnBrk="0" hangingPunct="1">
              <a:lnSpc>
                <a:spcPct val="90000"/>
              </a:lnSpc>
              <a:spcBef>
                <a:spcPts val="1000"/>
              </a:spcBef>
              <a:spcAft>
                <a:spcPts val="0"/>
              </a:spcAft>
              <a:buClrTx/>
              <a:buSzPct val="100000"/>
              <a:buFont typeface="Arial"/>
              <a:buNone/>
              <a:tabLst/>
              <a:defRPr sz="1800" b="0" i="0">
                <a:solidFill>
                  <a:schemeClr val="tx1"/>
                </a:solidFill>
                <a:latin typeface="Gotham Book" panose="02000604040000020004" pitchFamily="2" charset="0"/>
              </a:defRPr>
            </a:lvl1pPr>
          </a:lstStyle>
          <a:p>
            <a:pPr marL="228600" marR="0" lvl="0" indent="-228600" algn="l" defTabSz="914400" eaLnBrk="1" fontAlgn="auto" latinLnBrk="0" hangingPunct="1">
              <a:lnSpc>
                <a:spcPct val="90000"/>
              </a:lnSpc>
              <a:spcBef>
                <a:spcPts val="1000"/>
              </a:spcBef>
              <a:spcAft>
                <a:spcPts val="0"/>
              </a:spcAft>
              <a:buClrTx/>
              <a:buSzPct val="100000"/>
              <a:buFont typeface="Arial"/>
              <a:buChar char="•"/>
              <a:tabLst/>
              <a:defRPr/>
            </a:pPr>
            <a:r>
              <a:rPr lang="en-US"/>
              <a:t>Click to add image</a:t>
            </a:r>
          </a:p>
        </p:txBody>
      </p:sp>
      <p:sp>
        <p:nvSpPr>
          <p:cNvPr id="4" name="Body Level One…">
            <a:extLst>
              <a:ext uri="{FF2B5EF4-FFF2-40B4-BE49-F238E27FC236}">
                <a16:creationId xmlns:a16="http://schemas.microsoft.com/office/drawing/2014/main" id="{FC0E8D9A-4DAA-994E-98EC-27890AD73981}"/>
              </a:ext>
            </a:extLst>
          </p:cNvPr>
          <p:cNvSpPr txBox="1">
            <a:spLocks noGrp="1"/>
          </p:cNvSpPr>
          <p:nvPr>
            <p:ph type="body" sz="quarter" idx="1" hasCustomPrompt="1"/>
          </p:nvPr>
        </p:nvSpPr>
        <p:spPr>
          <a:xfrm>
            <a:off x="1001863" y="638504"/>
            <a:ext cx="3999507" cy="5549462"/>
          </a:xfrm>
          <a:prstGeom prst="rect">
            <a:avLst/>
          </a:prstGeom>
        </p:spPr>
        <p:txBody>
          <a:bodyPr>
            <a:normAutofit/>
          </a:bodyPr>
          <a:lstStyle>
            <a:lvl1pPr marL="0" indent="0" algn="l">
              <a:lnSpc>
                <a:spcPct val="130000"/>
              </a:lnSpc>
              <a:spcBef>
                <a:spcPts val="0"/>
              </a:spcBef>
              <a:buSzTx/>
              <a:buFontTx/>
              <a:buNone/>
              <a:defRPr sz="2400" b="0" i="0">
                <a:solidFill>
                  <a:srgbClr val="FFFFFF"/>
                </a:solidFill>
                <a:latin typeface="Gotham Book" panose="02000604040000020004" pitchFamily="2" charset="0"/>
                <a:ea typeface="Gotham Book" panose="02000604040000020004" pitchFamily="2" charset="0"/>
                <a:cs typeface="Gotham Book" panose="02000604040000020004" pitchFamily="2" charset="0"/>
                <a:sym typeface="Gotham Medium"/>
              </a:defRPr>
            </a:lvl1pPr>
            <a:lvl2pPr marL="653142" indent="-195942" algn="ctr">
              <a:lnSpc>
                <a:spcPct val="130000"/>
              </a:lnSpc>
              <a:spcBef>
                <a:spcPts val="0"/>
              </a:spcBef>
              <a:buFontTx/>
              <a:defRPr sz="1200">
                <a:solidFill>
                  <a:srgbClr val="FFFFFF"/>
                </a:solidFill>
                <a:latin typeface="Gotham Medium"/>
                <a:ea typeface="Gotham Medium"/>
                <a:cs typeface="Gotham Medium"/>
                <a:sym typeface="Gotham Medium"/>
              </a:defRPr>
            </a:lvl2pPr>
            <a:lvl3pPr marL="1143000" indent="-228600" algn="ctr">
              <a:lnSpc>
                <a:spcPct val="130000"/>
              </a:lnSpc>
              <a:spcBef>
                <a:spcPts val="0"/>
              </a:spcBef>
              <a:buFontTx/>
              <a:defRPr sz="1200">
                <a:solidFill>
                  <a:srgbClr val="FFFFFF"/>
                </a:solidFill>
                <a:latin typeface="Gotham Medium"/>
                <a:ea typeface="Gotham Medium"/>
                <a:cs typeface="Gotham Medium"/>
                <a:sym typeface="Gotham Medium"/>
              </a:defRPr>
            </a:lvl3pPr>
            <a:lvl4pPr marL="1620981" indent="-249381" algn="ctr">
              <a:lnSpc>
                <a:spcPct val="130000"/>
              </a:lnSpc>
              <a:spcBef>
                <a:spcPts val="0"/>
              </a:spcBef>
              <a:buFontTx/>
              <a:defRPr sz="1200">
                <a:solidFill>
                  <a:srgbClr val="FFFFFF"/>
                </a:solidFill>
                <a:latin typeface="Gotham Medium"/>
                <a:ea typeface="Gotham Medium"/>
                <a:cs typeface="Gotham Medium"/>
                <a:sym typeface="Gotham Medium"/>
              </a:defRPr>
            </a:lvl4pPr>
            <a:lvl5pPr marL="2078181" indent="-249381" algn="ctr">
              <a:lnSpc>
                <a:spcPct val="130000"/>
              </a:lnSpc>
              <a:spcBef>
                <a:spcPts val="0"/>
              </a:spcBef>
              <a:buFontTx/>
              <a:defRPr sz="1200">
                <a:solidFill>
                  <a:srgbClr val="FFFFFF"/>
                </a:solidFill>
                <a:latin typeface="Gotham Medium"/>
                <a:ea typeface="Gotham Medium"/>
                <a:cs typeface="Gotham Medium"/>
                <a:sym typeface="Gotham Medium"/>
              </a:defRPr>
            </a:lvl5pPr>
          </a:lstStyle>
          <a:p>
            <a:r>
              <a:rPr lang="en-AU"/>
              <a:t>Click to add text/quote</a:t>
            </a:r>
            <a:endParaRPr/>
          </a:p>
        </p:txBody>
      </p:sp>
    </p:spTree>
    <p:extLst>
      <p:ext uri="{BB962C8B-B14F-4D97-AF65-F5344CB8AC3E}">
        <p14:creationId xmlns:p14="http://schemas.microsoft.com/office/powerpoint/2010/main" val="158866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357963-143F-AA4D-928D-0AB82C1364C8}"/>
              </a:ext>
            </a:extLst>
          </p:cNvPr>
          <p:cNvSpPr/>
          <p:nvPr userDrawn="1"/>
        </p:nvSpPr>
        <p:spPr>
          <a:xfrm>
            <a:off x="442913" y="0"/>
            <a:ext cx="4259716" cy="5022056"/>
          </a:xfrm>
          <a:prstGeom prst="rect">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F43867-8D40-0F47-AF69-8A4B050DB603}"/>
              </a:ext>
            </a:extLst>
          </p:cNvPr>
          <p:cNvSpPr>
            <a:spLocks noGrp="1" noChangeAspect="1"/>
          </p:cNvSpPr>
          <p:nvPr>
            <p:ph type="ctrTitle" hasCustomPrompt="1"/>
          </p:nvPr>
        </p:nvSpPr>
        <p:spPr>
          <a:xfrm>
            <a:off x="874713" y="441325"/>
            <a:ext cx="3594048" cy="2882446"/>
          </a:xfrm>
        </p:spPr>
        <p:txBody>
          <a:bodyPr anchor="b">
            <a:normAutofit/>
          </a:bodyPr>
          <a:lstStyle>
            <a:lvl1pPr algn="l">
              <a:defRPr sz="4000" b="1" i="0">
                <a:solidFill>
                  <a:schemeClr val="bg1"/>
                </a:solidFill>
                <a:latin typeface="Gotham Bold" panose="02000604030000020004" pitchFamily="2" charset="0"/>
              </a:defRPr>
            </a:lvl1pPr>
          </a:lstStyle>
          <a:p>
            <a:r>
              <a:rPr lang="en-US"/>
              <a:t>Presentation Name</a:t>
            </a:r>
          </a:p>
        </p:txBody>
      </p:sp>
      <p:sp>
        <p:nvSpPr>
          <p:cNvPr id="3" name="Subtitle 2">
            <a:extLst>
              <a:ext uri="{FF2B5EF4-FFF2-40B4-BE49-F238E27FC236}">
                <a16:creationId xmlns:a16="http://schemas.microsoft.com/office/drawing/2014/main" id="{9739F660-8852-B344-BDE0-D30C3DCD9A05}"/>
              </a:ext>
            </a:extLst>
          </p:cNvPr>
          <p:cNvSpPr>
            <a:spLocks noGrp="1"/>
          </p:cNvSpPr>
          <p:nvPr>
            <p:ph type="subTitle" idx="1" hasCustomPrompt="1"/>
          </p:nvPr>
        </p:nvSpPr>
        <p:spPr>
          <a:xfrm>
            <a:off x="874713" y="3802743"/>
            <a:ext cx="3594048" cy="1219314"/>
          </a:xfrm>
        </p:spPr>
        <p:txBody>
          <a:bodyPr>
            <a:normAutofit/>
          </a:bodyPr>
          <a:lstStyle>
            <a:lvl1pPr marL="0" indent="0" algn="l">
              <a:buNone/>
              <a:defRPr sz="2000" b="0" i="0">
                <a:solidFill>
                  <a:schemeClr val="tx1"/>
                </a:solidFill>
                <a:latin typeface="Gotham Medium" panose="02000604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text</a:t>
            </a:r>
          </a:p>
        </p:txBody>
      </p:sp>
      <p:cxnSp>
        <p:nvCxnSpPr>
          <p:cNvPr id="8" name="Straight Connector 7">
            <a:extLst>
              <a:ext uri="{FF2B5EF4-FFF2-40B4-BE49-F238E27FC236}">
                <a16:creationId xmlns:a16="http://schemas.microsoft.com/office/drawing/2014/main" id="{EA7241D2-6220-3C4B-AF57-9B0F5CD52A88}"/>
              </a:ext>
            </a:extLst>
          </p:cNvPr>
          <p:cNvCxnSpPr>
            <a:cxnSpLocks/>
          </p:cNvCxnSpPr>
          <p:nvPr userDrawn="1"/>
        </p:nvCxnSpPr>
        <p:spPr>
          <a:xfrm>
            <a:off x="874713" y="3565763"/>
            <a:ext cx="2092845" cy="0"/>
          </a:xfrm>
          <a:prstGeom prst="line">
            <a:avLst/>
          </a:prstGeom>
          <a:ln w="76200">
            <a:solidFill>
              <a:schemeClr val="bg1"/>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69215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 intro">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FE9D7BBA-8DAA-6649-BF93-74DCCEB02FF9}"/>
              </a:ext>
            </a:extLst>
          </p:cNvPr>
          <p:cNvSpPr>
            <a:spLocks noGrp="1"/>
          </p:cNvSpPr>
          <p:nvPr>
            <p:ph type="pic" sz="half" idx="14" hasCustomPrompt="1"/>
          </p:nvPr>
        </p:nvSpPr>
        <p:spPr>
          <a:xfrm>
            <a:off x="709880" y="-1"/>
            <a:ext cx="4876800" cy="6129339"/>
          </a:xfrm>
          <a:prstGeom prst="rect">
            <a:avLst/>
          </a:prstGeom>
          <a:solidFill>
            <a:schemeClr val="bg1">
              <a:lumMod val="95000"/>
            </a:schemeClr>
          </a:solidFill>
        </p:spPr>
        <p:txBody>
          <a:bodyPr lIns="91439" rIns="91439">
            <a:noAutofit/>
          </a:bodyPr>
          <a:lstStyle>
            <a:lvl1pPr marL="228600" marR="0" indent="-228600" algn="l" defTabSz="914400" eaLnBrk="1" fontAlgn="auto" latinLnBrk="0" hangingPunct="1">
              <a:lnSpc>
                <a:spcPct val="90000"/>
              </a:lnSpc>
              <a:spcBef>
                <a:spcPts val="1000"/>
              </a:spcBef>
              <a:spcAft>
                <a:spcPts val="0"/>
              </a:spcAft>
              <a:buClrTx/>
              <a:buSzPct val="100000"/>
              <a:buFont typeface="Arial"/>
              <a:buChar char="•"/>
              <a:tabLst/>
              <a:defRPr sz="1800" b="0" i="0">
                <a:solidFill>
                  <a:schemeClr val="tx1"/>
                </a:solidFill>
                <a:latin typeface="Gotham Book" panose="02000604040000020004" pitchFamily="2" charset="0"/>
              </a:defRPr>
            </a:lvl1pPr>
          </a:lstStyle>
          <a:p>
            <a:pPr marL="228600" marR="0" lvl="0" indent="-228600" algn="l" defTabSz="914400" eaLnBrk="1" fontAlgn="auto" latinLnBrk="0" hangingPunct="1">
              <a:lnSpc>
                <a:spcPct val="90000"/>
              </a:lnSpc>
              <a:spcBef>
                <a:spcPts val="1000"/>
              </a:spcBef>
              <a:spcAft>
                <a:spcPts val="0"/>
              </a:spcAft>
              <a:buClrTx/>
              <a:buSzPct val="100000"/>
              <a:buFont typeface="Arial"/>
              <a:buChar char="•"/>
              <a:tabLst/>
              <a:defRPr/>
            </a:pPr>
            <a:r>
              <a:rPr lang="en-US"/>
              <a:t>Click to add image</a:t>
            </a:r>
          </a:p>
          <a:p>
            <a:endParaRPr/>
          </a:p>
        </p:txBody>
      </p:sp>
      <p:sp>
        <p:nvSpPr>
          <p:cNvPr id="7" name="Rectangle 6">
            <a:extLst>
              <a:ext uri="{FF2B5EF4-FFF2-40B4-BE49-F238E27FC236}">
                <a16:creationId xmlns:a16="http://schemas.microsoft.com/office/drawing/2014/main" id="{F84083FA-47F8-3048-BB5E-E2A602B837B8}"/>
              </a:ext>
            </a:extLst>
          </p:cNvPr>
          <p:cNvSpPr/>
          <p:nvPr userDrawn="1"/>
        </p:nvSpPr>
        <p:spPr>
          <a:xfrm>
            <a:off x="7682755" y="3067662"/>
            <a:ext cx="1855693" cy="107578"/>
          </a:xfrm>
          <a:prstGeom prst="rect">
            <a:avLst/>
          </a:prstGeom>
          <a:solidFill>
            <a:schemeClr val="tx2"/>
          </a:solidFill>
          <a:ln w="12700">
            <a:miter lim="400000"/>
          </a:ln>
        </p:spPr>
        <p:txBody>
          <a:bodyPr lIns="45719" rIns="45719" anchor="ctr"/>
          <a:lstStyle/>
          <a:p>
            <a:pPr algn="ctr">
              <a:lnSpc>
                <a:spcPct val="90000"/>
              </a:lnSpc>
              <a:spcBef>
                <a:spcPts val="1000"/>
              </a:spcBef>
              <a:defRPr sz="1200" b="1">
                <a:solidFill>
                  <a:schemeClr val="accent1"/>
                </a:solidFill>
                <a:latin typeface="+mn-lt"/>
                <a:ea typeface="+mn-ea"/>
                <a:cs typeface="+mn-cs"/>
                <a:sym typeface="Gotham"/>
              </a:defRPr>
            </a:pPr>
            <a:endParaRPr sz="1200">
              <a:solidFill>
                <a:schemeClr val="bg1"/>
              </a:solidFill>
            </a:endParaRPr>
          </a:p>
        </p:txBody>
      </p:sp>
      <p:sp>
        <p:nvSpPr>
          <p:cNvPr id="10" name="Text Placeholder 10">
            <a:extLst>
              <a:ext uri="{FF2B5EF4-FFF2-40B4-BE49-F238E27FC236}">
                <a16:creationId xmlns:a16="http://schemas.microsoft.com/office/drawing/2014/main" id="{9CF103C5-CF9C-9543-83AE-CAA59337622B}"/>
              </a:ext>
            </a:extLst>
          </p:cNvPr>
          <p:cNvSpPr>
            <a:spLocks noGrp="1"/>
          </p:cNvSpPr>
          <p:nvPr>
            <p:ph type="body" sz="quarter" idx="19"/>
          </p:nvPr>
        </p:nvSpPr>
        <p:spPr>
          <a:xfrm>
            <a:off x="6448425" y="3436938"/>
            <a:ext cx="4324350" cy="2692400"/>
          </a:xfrm>
        </p:spPr>
        <p:txBody>
          <a:bodyPr>
            <a:normAutofit/>
          </a:bodyPr>
          <a:lstStyle>
            <a:lvl1pPr marL="0" indent="0" algn="ctr">
              <a:buFontTx/>
              <a:buNone/>
              <a:defRPr sz="1600">
                <a:solidFill>
                  <a:schemeClr val="accent2"/>
                </a:solidFill>
              </a:defRPr>
            </a:lvl1pPr>
          </a:lstStyle>
          <a:p>
            <a:pPr lvl="0"/>
            <a:r>
              <a:rPr lang="en-US"/>
              <a:t>Edit Master text styles</a:t>
            </a:r>
          </a:p>
        </p:txBody>
      </p:sp>
      <p:sp>
        <p:nvSpPr>
          <p:cNvPr id="11" name="Text Placeholder 12">
            <a:extLst>
              <a:ext uri="{FF2B5EF4-FFF2-40B4-BE49-F238E27FC236}">
                <a16:creationId xmlns:a16="http://schemas.microsoft.com/office/drawing/2014/main" id="{49D89120-2056-774E-B0AF-5FFA2A460250}"/>
              </a:ext>
            </a:extLst>
          </p:cNvPr>
          <p:cNvSpPr>
            <a:spLocks noGrp="1"/>
          </p:cNvSpPr>
          <p:nvPr>
            <p:ph type="body" sz="quarter" idx="20" hasCustomPrompt="1"/>
          </p:nvPr>
        </p:nvSpPr>
        <p:spPr>
          <a:xfrm>
            <a:off x="6448425" y="2020888"/>
            <a:ext cx="4324350" cy="898525"/>
          </a:xfrm>
        </p:spPr>
        <p:txBody>
          <a:bodyPr anchor="b">
            <a:normAutofit/>
          </a:bodyPr>
          <a:lstStyle>
            <a:lvl1pPr marL="0" indent="0" algn="ctr">
              <a:buFontTx/>
              <a:buNone/>
              <a:defRPr sz="3200" b="1" i="0">
                <a:solidFill>
                  <a:schemeClr val="accent2"/>
                </a:solidFill>
                <a:latin typeface="Gotham Bold" panose="02000604030000020004" pitchFamily="2" charset="0"/>
              </a:defRPr>
            </a:lvl1pPr>
          </a:lstStyle>
          <a:p>
            <a:pPr lvl="0"/>
            <a:r>
              <a:rPr lang="en-US"/>
              <a:t>Click to edit Edit</a:t>
            </a:r>
          </a:p>
        </p:txBody>
      </p:sp>
      <p:sp>
        <p:nvSpPr>
          <p:cNvPr id="12" name="Text Placeholder 14">
            <a:extLst>
              <a:ext uri="{FF2B5EF4-FFF2-40B4-BE49-F238E27FC236}">
                <a16:creationId xmlns:a16="http://schemas.microsoft.com/office/drawing/2014/main" id="{61883E53-7589-214D-A17E-AFFA1986CF71}"/>
              </a:ext>
            </a:extLst>
          </p:cNvPr>
          <p:cNvSpPr>
            <a:spLocks noGrp="1"/>
          </p:cNvSpPr>
          <p:nvPr>
            <p:ph type="body" sz="quarter" idx="21"/>
          </p:nvPr>
        </p:nvSpPr>
        <p:spPr>
          <a:xfrm>
            <a:off x="6448425" y="1564601"/>
            <a:ext cx="4324350" cy="325438"/>
          </a:xfrm>
        </p:spPr>
        <p:txBody>
          <a:bodyPr anchor="b">
            <a:normAutofit/>
          </a:bodyPr>
          <a:lstStyle>
            <a:lvl1pPr marL="0" indent="0" algn="ctr">
              <a:buFontTx/>
              <a:buNone/>
              <a:defRPr sz="1200"/>
            </a:lvl1pPr>
          </a:lstStyle>
          <a:p>
            <a:pPr lvl="0"/>
            <a:r>
              <a:rPr lang="en-US"/>
              <a:t>Edit Master text styles</a:t>
            </a:r>
          </a:p>
        </p:txBody>
      </p:sp>
    </p:spTree>
    <p:extLst>
      <p:ext uri="{BB962C8B-B14F-4D97-AF65-F5344CB8AC3E}">
        <p14:creationId xmlns:p14="http://schemas.microsoft.com/office/powerpoint/2010/main" val="354240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F55CC21B-D91F-C045-9F94-C3B3878324B0}"/>
              </a:ext>
            </a:extLst>
          </p:cNvPr>
          <p:cNvSpPr>
            <a:spLocks noGrp="1"/>
          </p:cNvSpPr>
          <p:nvPr>
            <p:ph type="pic" idx="13" hasCustomPrompt="1"/>
          </p:nvPr>
        </p:nvSpPr>
        <p:spPr>
          <a:xfrm>
            <a:off x="0" y="0"/>
            <a:ext cx="12192000" cy="6864006"/>
          </a:xfrm>
          <a:prstGeom prst="rect">
            <a:avLst/>
          </a:prstGeom>
          <a:solidFill>
            <a:schemeClr val="bg1">
              <a:lumMod val="95000"/>
            </a:schemeClr>
          </a:solidFill>
        </p:spPr>
        <p:txBody>
          <a:bodyPr lIns="91439" rIns="91439">
            <a:noAutofit/>
          </a:bodyPr>
          <a:lstStyle>
            <a:lvl1pPr marL="0" marR="0" indent="0" algn="l" defTabSz="914400" eaLnBrk="1" fontAlgn="auto" latinLnBrk="0" hangingPunct="1">
              <a:lnSpc>
                <a:spcPct val="90000"/>
              </a:lnSpc>
              <a:spcBef>
                <a:spcPts val="1000"/>
              </a:spcBef>
              <a:spcAft>
                <a:spcPts val="0"/>
              </a:spcAft>
              <a:buClrTx/>
              <a:buSzPct val="100000"/>
              <a:buFont typeface="Arial"/>
              <a:buNone/>
              <a:tabLst/>
              <a:defRPr sz="1800" b="0" i="0">
                <a:solidFill>
                  <a:schemeClr val="tx1"/>
                </a:solidFill>
                <a:latin typeface="Gotham Book" panose="02000604040000020004" pitchFamily="2" charset="0"/>
              </a:defRPr>
            </a:lvl1pPr>
          </a:lstStyle>
          <a:p>
            <a:pPr marL="228600" marR="0" lvl="0" indent="-228600" algn="l" defTabSz="914400" eaLnBrk="1" fontAlgn="auto" latinLnBrk="0" hangingPunct="1">
              <a:lnSpc>
                <a:spcPct val="90000"/>
              </a:lnSpc>
              <a:spcBef>
                <a:spcPts val="1000"/>
              </a:spcBef>
              <a:spcAft>
                <a:spcPts val="0"/>
              </a:spcAft>
              <a:buClrTx/>
              <a:buSzPct val="100000"/>
              <a:buFont typeface="Arial"/>
              <a:buChar char="•"/>
              <a:tabLst/>
              <a:defRPr/>
            </a:pPr>
            <a:r>
              <a:rPr lang="en-US"/>
              <a:t>Click to add image</a:t>
            </a:r>
          </a:p>
        </p:txBody>
      </p:sp>
    </p:spTree>
    <p:extLst>
      <p:ext uri="{BB962C8B-B14F-4D97-AF65-F5344CB8AC3E}">
        <p14:creationId xmlns:p14="http://schemas.microsoft.com/office/powerpoint/2010/main" val="200179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Full page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F55CC21B-D91F-C045-9F94-C3B3878324B0}"/>
              </a:ext>
            </a:extLst>
          </p:cNvPr>
          <p:cNvSpPr>
            <a:spLocks noGrp="1"/>
          </p:cNvSpPr>
          <p:nvPr>
            <p:ph type="pic" idx="13" hasCustomPrompt="1"/>
          </p:nvPr>
        </p:nvSpPr>
        <p:spPr>
          <a:xfrm>
            <a:off x="0" y="0"/>
            <a:ext cx="12192000" cy="6864006"/>
          </a:xfrm>
          <a:prstGeom prst="rect">
            <a:avLst/>
          </a:prstGeom>
          <a:solidFill>
            <a:schemeClr val="bg1">
              <a:lumMod val="95000"/>
            </a:schemeClr>
          </a:solidFill>
        </p:spPr>
        <p:txBody>
          <a:bodyPr lIns="91439" rIns="91439">
            <a:noAutofit/>
          </a:bodyPr>
          <a:lstStyle>
            <a:lvl1pPr marL="0" marR="0" indent="0" algn="l" defTabSz="914400" eaLnBrk="1" fontAlgn="auto" latinLnBrk="0" hangingPunct="1">
              <a:lnSpc>
                <a:spcPct val="90000"/>
              </a:lnSpc>
              <a:spcBef>
                <a:spcPts val="1000"/>
              </a:spcBef>
              <a:spcAft>
                <a:spcPts val="0"/>
              </a:spcAft>
              <a:buClrTx/>
              <a:buSzPct val="100000"/>
              <a:buFont typeface="Arial"/>
              <a:buNone/>
              <a:tabLst/>
              <a:defRPr sz="1800" b="0" i="0">
                <a:solidFill>
                  <a:schemeClr val="tx1"/>
                </a:solidFill>
                <a:latin typeface="Gotham Book" panose="02000604040000020004" pitchFamily="2" charset="0"/>
              </a:defRPr>
            </a:lvl1pPr>
          </a:lstStyle>
          <a:p>
            <a:pPr marL="228600" marR="0" lvl="0" indent="-228600" algn="l" defTabSz="914400" eaLnBrk="1" fontAlgn="auto" latinLnBrk="0" hangingPunct="1">
              <a:lnSpc>
                <a:spcPct val="90000"/>
              </a:lnSpc>
              <a:spcBef>
                <a:spcPts val="1000"/>
              </a:spcBef>
              <a:spcAft>
                <a:spcPts val="0"/>
              </a:spcAft>
              <a:buClrTx/>
              <a:buSzPct val="100000"/>
              <a:buFont typeface="Arial"/>
              <a:buChar char="•"/>
              <a:tabLst/>
              <a:defRPr/>
            </a:pPr>
            <a:r>
              <a:rPr lang="en-US"/>
              <a:t>Click to add image</a:t>
            </a:r>
          </a:p>
        </p:txBody>
      </p:sp>
      <p:sp>
        <p:nvSpPr>
          <p:cNvPr id="4" name="Rectangle 3">
            <a:extLst>
              <a:ext uri="{FF2B5EF4-FFF2-40B4-BE49-F238E27FC236}">
                <a16:creationId xmlns:a16="http://schemas.microsoft.com/office/drawing/2014/main" id="{E092D078-24C4-F140-AEF7-E7E7ACC5A832}"/>
              </a:ext>
            </a:extLst>
          </p:cNvPr>
          <p:cNvSpPr/>
          <p:nvPr userDrawn="1"/>
        </p:nvSpPr>
        <p:spPr>
          <a:xfrm>
            <a:off x="0" y="-6006"/>
            <a:ext cx="12192001" cy="6864006"/>
          </a:xfrm>
          <a:prstGeom prst="rect">
            <a:avLst/>
          </a:prstGeom>
          <a:solidFill>
            <a:schemeClr val="accent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5FA410E-608D-934D-AE9F-64DA39FF103B}"/>
              </a:ext>
            </a:extLst>
          </p:cNvPr>
          <p:cNvSpPr txBox="1">
            <a:spLocks/>
          </p:cNvSpPr>
          <p:nvPr userDrawn="1"/>
        </p:nvSpPr>
        <p:spPr>
          <a:xfrm>
            <a:off x="874712" y="3068638"/>
            <a:ext cx="8101013" cy="1493837"/>
          </a:xfrm>
          <a:prstGeom prst="rect">
            <a:avLst/>
          </a:prstGeom>
        </p:spPr>
        <p:txBody>
          <a:bodyPr anchor="t"/>
          <a:lstStyle>
            <a:lvl1pPr algn="l" defTabSz="914400" rtl="0" eaLnBrk="1" latinLnBrk="0" hangingPunct="1">
              <a:lnSpc>
                <a:spcPct val="90000"/>
              </a:lnSpc>
              <a:spcBef>
                <a:spcPct val="0"/>
              </a:spcBef>
              <a:buNone/>
              <a:defRPr sz="3200" b="1" i="0" kern="1200">
                <a:solidFill>
                  <a:schemeClr val="accent2"/>
                </a:solidFill>
                <a:latin typeface="Gotham Bold" panose="02000604030000020004" pitchFamily="2" charset="0"/>
                <a:ea typeface="+mj-ea"/>
                <a:cs typeface="+mj-cs"/>
              </a:defRPr>
            </a:lvl1pPr>
          </a:lstStyle>
          <a:p>
            <a:r>
              <a:rPr lang="en-US" sz="6000">
                <a:solidFill>
                  <a:schemeClr val="bg1"/>
                </a:solidFill>
              </a:rPr>
              <a:t>Section 2</a:t>
            </a:r>
          </a:p>
        </p:txBody>
      </p:sp>
    </p:spTree>
    <p:extLst>
      <p:ext uri="{BB962C8B-B14F-4D97-AF65-F5344CB8AC3E}">
        <p14:creationId xmlns:p14="http://schemas.microsoft.com/office/powerpoint/2010/main" val="314155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ing - 2 image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008AF-9692-414B-9844-DBF4D8250692}"/>
              </a:ext>
            </a:extLst>
          </p:cNvPr>
          <p:cNvSpPr>
            <a:spLocks noGrp="1"/>
          </p:cNvSpPr>
          <p:nvPr>
            <p:ph type="dt" sz="half" idx="10"/>
          </p:nvPr>
        </p:nvSpPr>
        <p:spPr/>
        <p:txBody>
          <a:bodyPr/>
          <a:lstStyle/>
          <a:p>
            <a:fld id="{CB4625B5-9D39-B743-81F3-A2814805E14F}" type="datetimeFigureOut">
              <a:rPr lang="en-US" smtClean="0"/>
              <a:pPr/>
              <a:t>10/10/2022</a:t>
            </a:fld>
            <a:endParaRPr lang="en-US"/>
          </a:p>
        </p:txBody>
      </p:sp>
      <p:sp>
        <p:nvSpPr>
          <p:cNvPr id="3" name="Footer Placeholder 2">
            <a:extLst>
              <a:ext uri="{FF2B5EF4-FFF2-40B4-BE49-F238E27FC236}">
                <a16:creationId xmlns:a16="http://schemas.microsoft.com/office/drawing/2014/main" id="{FB827626-05A7-E94E-9BFC-3F81AF740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1BFCAF-6D42-6D4C-8E66-E965E5FC1692}"/>
              </a:ext>
            </a:extLst>
          </p:cNvPr>
          <p:cNvSpPr>
            <a:spLocks noGrp="1"/>
          </p:cNvSpPr>
          <p:nvPr>
            <p:ph type="sldNum" sz="quarter" idx="12"/>
          </p:nvPr>
        </p:nvSpPr>
        <p:spPr/>
        <p:txBody>
          <a:bodyPr/>
          <a:lstStyle/>
          <a:p>
            <a:fld id="{182ED1F7-0DAF-604F-AAD0-0B909AFF8955}" type="slidenum">
              <a:rPr lang="en-US" smtClean="0"/>
              <a:pPr/>
              <a:t>‹#›</a:t>
            </a:fld>
            <a:endParaRPr lang="en-US"/>
          </a:p>
        </p:txBody>
      </p:sp>
      <p:sp>
        <p:nvSpPr>
          <p:cNvPr id="5" name="Title 4">
            <a:extLst>
              <a:ext uri="{FF2B5EF4-FFF2-40B4-BE49-F238E27FC236}">
                <a16:creationId xmlns:a16="http://schemas.microsoft.com/office/drawing/2014/main" id="{91B8C1E1-D2B3-A94C-B660-8D901A3F85AE}"/>
              </a:ext>
            </a:extLst>
          </p:cNvPr>
          <p:cNvSpPr>
            <a:spLocks noGrp="1"/>
          </p:cNvSpPr>
          <p:nvPr>
            <p:ph type="title" hasCustomPrompt="1"/>
          </p:nvPr>
        </p:nvSpPr>
        <p:spPr>
          <a:xfrm>
            <a:off x="874713" y="333375"/>
            <a:ext cx="6869857" cy="1260491"/>
          </a:xfrm>
        </p:spPr>
        <p:txBody>
          <a:bodyPr>
            <a:normAutofit/>
          </a:bodyPr>
          <a:lstStyle>
            <a:lvl1pPr>
              <a:defRPr sz="3200"/>
            </a:lvl1pPr>
          </a:lstStyle>
          <a:p>
            <a:r>
              <a:rPr lang="en-US"/>
              <a:t>Click to edit heading</a:t>
            </a:r>
          </a:p>
        </p:txBody>
      </p:sp>
      <p:sp>
        <p:nvSpPr>
          <p:cNvPr id="11" name="Picture Placeholder 8">
            <a:extLst>
              <a:ext uri="{FF2B5EF4-FFF2-40B4-BE49-F238E27FC236}">
                <a16:creationId xmlns:a16="http://schemas.microsoft.com/office/drawing/2014/main" id="{5611C55D-8660-EF4F-9F89-4121C39C99EC}"/>
              </a:ext>
            </a:extLst>
          </p:cNvPr>
          <p:cNvSpPr>
            <a:spLocks noGrp="1"/>
          </p:cNvSpPr>
          <p:nvPr>
            <p:ph type="pic" sz="quarter" idx="14" hasCustomPrompt="1"/>
          </p:nvPr>
        </p:nvSpPr>
        <p:spPr>
          <a:xfrm>
            <a:off x="874713" y="1989137"/>
            <a:ext cx="5124132" cy="4132693"/>
          </a:xfrm>
          <a:solidFill>
            <a:schemeClr val="bg1">
              <a:lumMod val="95000"/>
            </a:schemeClr>
          </a:solidFill>
        </p:spPr>
        <p:txBody>
          <a:bodyPr>
            <a:normAutofit/>
          </a:bodyPr>
          <a:lstStyle>
            <a:lvl1pPr>
              <a:defRPr sz="2000" b="0" i="0">
                <a:latin typeface="Gotham Book" panose="02000604040000020004" pitchFamily="2" charset="0"/>
              </a:defRPr>
            </a:lvl1pPr>
          </a:lstStyle>
          <a:p>
            <a:r>
              <a:rPr lang="en-US"/>
              <a:t>Click to add image</a:t>
            </a:r>
          </a:p>
        </p:txBody>
      </p:sp>
      <p:sp>
        <p:nvSpPr>
          <p:cNvPr id="12" name="Picture Placeholder 8">
            <a:extLst>
              <a:ext uri="{FF2B5EF4-FFF2-40B4-BE49-F238E27FC236}">
                <a16:creationId xmlns:a16="http://schemas.microsoft.com/office/drawing/2014/main" id="{591B5272-194D-ED42-B4A0-D64ECA5B8B74}"/>
              </a:ext>
            </a:extLst>
          </p:cNvPr>
          <p:cNvSpPr>
            <a:spLocks noGrp="1"/>
          </p:cNvSpPr>
          <p:nvPr>
            <p:ph type="pic" sz="quarter" idx="15" hasCustomPrompt="1"/>
          </p:nvPr>
        </p:nvSpPr>
        <p:spPr>
          <a:xfrm>
            <a:off x="6301105" y="1989137"/>
            <a:ext cx="5195569" cy="4132693"/>
          </a:xfrm>
          <a:solidFill>
            <a:schemeClr val="bg1">
              <a:lumMod val="95000"/>
            </a:schemeClr>
          </a:solidFill>
        </p:spPr>
        <p:txBody>
          <a:bodyPr>
            <a:normAutofit/>
          </a:bodyPr>
          <a:lstStyle>
            <a:lvl1pPr>
              <a:defRPr sz="2000" b="0" i="0">
                <a:latin typeface="Gotham Book" panose="02000604040000020004" pitchFamily="2" charset="0"/>
              </a:defRPr>
            </a:lvl1pPr>
          </a:lstStyle>
          <a:p>
            <a:r>
              <a:rPr lang="en-US"/>
              <a:t>Click to add image</a:t>
            </a:r>
          </a:p>
        </p:txBody>
      </p:sp>
    </p:spTree>
    <p:extLst>
      <p:ext uri="{BB962C8B-B14F-4D97-AF65-F5344CB8AC3E}">
        <p14:creationId xmlns:p14="http://schemas.microsoft.com/office/powerpoint/2010/main" val="324848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 image displa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008AF-9692-414B-9844-DBF4D8250692}"/>
              </a:ext>
            </a:extLst>
          </p:cNvPr>
          <p:cNvSpPr>
            <a:spLocks noGrp="1"/>
          </p:cNvSpPr>
          <p:nvPr>
            <p:ph type="dt" sz="half" idx="10"/>
          </p:nvPr>
        </p:nvSpPr>
        <p:spPr/>
        <p:txBody>
          <a:bodyPr/>
          <a:lstStyle/>
          <a:p>
            <a:fld id="{CB4625B5-9D39-B743-81F3-A2814805E14F}" type="datetimeFigureOut">
              <a:rPr lang="en-US" smtClean="0"/>
              <a:pPr/>
              <a:t>10/10/2022</a:t>
            </a:fld>
            <a:endParaRPr lang="en-US"/>
          </a:p>
        </p:txBody>
      </p:sp>
      <p:sp>
        <p:nvSpPr>
          <p:cNvPr id="3" name="Footer Placeholder 2">
            <a:extLst>
              <a:ext uri="{FF2B5EF4-FFF2-40B4-BE49-F238E27FC236}">
                <a16:creationId xmlns:a16="http://schemas.microsoft.com/office/drawing/2014/main" id="{FB827626-05A7-E94E-9BFC-3F81AF740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1BFCAF-6D42-6D4C-8E66-E965E5FC1692}"/>
              </a:ext>
            </a:extLst>
          </p:cNvPr>
          <p:cNvSpPr>
            <a:spLocks noGrp="1"/>
          </p:cNvSpPr>
          <p:nvPr>
            <p:ph type="sldNum" sz="quarter" idx="12"/>
          </p:nvPr>
        </p:nvSpPr>
        <p:spPr/>
        <p:txBody>
          <a:bodyPr/>
          <a:lstStyle/>
          <a:p>
            <a:fld id="{182ED1F7-0DAF-604F-AAD0-0B909AFF8955}" type="slidenum">
              <a:rPr lang="en-US" smtClean="0"/>
              <a:pPr/>
              <a:t>‹#›</a:t>
            </a:fld>
            <a:endParaRPr lang="en-US"/>
          </a:p>
        </p:txBody>
      </p:sp>
      <p:sp>
        <p:nvSpPr>
          <p:cNvPr id="9" name="Picture Placeholder 8">
            <a:extLst>
              <a:ext uri="{FF2B5EF4-FFF2-40B4-BE49-F238E27FC236}">
                <a16:creationId xmlns:a16="http://schemas.microsoft.com/office/drawing/2014/main" id="{0B897422-0615-194F-909B-82FE4004B9F1}"/>
              </a:ext>
            </a:extLst>
          </p:cNvPr>
          <p:cNvSpPr>
            <a:spLocks noGrp="1" noChangeAspect="1"/>
          </p:cNvSpPr>
          <p:nvPr>
            <p:ph type="pic" sz="quarter" idx="13" hasCustomPrompt="1"/>
          </p:nvPr>
        </p:nvSpPr>
        <p:spPr>
          <a:xfrm>
            <a:off x="695324" y="1736725"/>
            <a:ext cx="5562257" cy="4385106"/>
          </a:xfrm>
          <a:solidFill>
            <a:schemeClr val="bg1">
              <a:lumMod val="95000"/>
            </a:schemeClr>
          </a:solidFill>
        </p:spPr>
        <p:txBody>
          <a:bodyPr>
            <a:normAutofit/>
          </a:bodyPr>
          <a:lstStyle>
            <a:lvl1pPr>
              <a:defRPr sz="2000" b="0" i="0">
                <a:latin typeface="Gotham Book" panose="02000604040000020004" pitchFamily="2" charset="0"/>
              </a:defRPr>
            </a:lvl1pPr>
          </a:lstStyle>
          <a:p>
            <a:r>
              <a:rPr lang="en-US"/>
              <a:t>Click to add image</a:t>
            </a:r>
          </a:p>
        </p:txBody>
      </p:sp>
      <p:sp>
        <p:nvSpPr>
          <p:cNvPr id="11" name="Picture Placeholder 8">
            <a:extLst>
              <a:ext uri="{FF2B5EF4-FFF2-40B4-BE49-F238E27FC236}">
                <a16:creationId xmlns:a16="http://schemas.microsoft.com/office/drawing/2014/main" id="{CA1C527E-7F12-AD49-8F7E-D10E8192FE25}"/>
              </a:ext>
            </a:extLst>
          </p:cNvPr>
          <p:cNvSpPr>
            <a:spLocks noGrp="1" noChangeAspect="1"/>
          </p:cNvSpPr>
          <p:nvPr>
            <p:ph type="pic" sz="quarter" idx="16" hasCustomPrompt="1"/>
          </p:nvPr>
        </p:nvSpPr>
        <p:spPr>
          <a:xfrm>
            <a:off x="9012238" y="1736724"/>
            <a:ext cx="2484438" cy="2142250"/>
          </a:xfr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i="0">
                <a:latin typeface="Gotham Book" panose="02000604040000020004"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image</a:t>
            </a:r>
          </a:p>
          <a:p>
            <a:endParaRPr lang="en-US"/>
          </a:p>
        </p:txBody>
      </p:sp>
      <p:sp>
        <p:nvSpPr>
          <p:cNvPr id="12" name="Picture Placeholder 8">
            <a:extLst>
              <a:ext uri="{FF2B5EF4-FFF2-40B4-BE49-F238E27FC236}">
                <a16:creationId xmlns:a16="http://schemas.microsoft.com/office/drawing/2014/main" id="{640A345C-05A4-824E-8736-711852D1DA49}"/>
              </a:ext>
            </a:extLst>
          </p:cNvPr>
          <p:cNvSpPr>
            <a:spLocks noGrp="1" noChangeAspect="1"/>
          </p:cNvSpPr>
          <p:nvPr>
            <p:ph type="pic" sz="quarter" idx="17" hasCustomPrompt="1"/>
          </p:nvPr>
        </p:nvSpPr>
        <p:spPr>
          <a:xfrm>
            <a:off x="9012239" y="3979581"/>
            <a:ext cx="2484436" cy="2142249"/>
          </a:xfr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i="0">
                <a:latin typeface="Gotham Book" panose="02000604040000020004"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image</a:t>
            </a:r>
          </a:p>
          <a:p>
            <a:endParaRPr lang="en-US"/>
          </a:p>
        </p:txBody>
      </p:sp>
      <p:sp>
        <p:nvSpPr>
          <p:cNvPr id="15" name="Picture Placeholder 8">
            <a:extLst>
              <a:ext uri="{FF2B5EF4-FFF2-40B4-BE49-F238E27FC236}">
                <a16:creationId xmlns:a16="http://schemas.microsoft.com/office/drawing/2014/main" id="{BD63C19B-569F-6E46-9314-38F6281CBAEC}"/>
              </a:ext>
            </a:extLst>
          </p:cNvPr>
          <p:cNvSpPr>
            <a:spLocks noGrp="1" noChangeAspect="1"/>
          </p:cNvSpPr>
          <p:nvPr>
            <p:ph type="pic" sz="quarter" idx="18" hasCustomPrompt="1"/>
          </p:nvPr>
        </p:nvSpPr>
        <p:spPr>
          <a:xfrm>
            <a:off x="6392689" y="1736724"/>
            <a:ext cx="2484438" cy="2142250"/>
          </a:xfr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i="0">
                <a:latin typeface="Gotham Book" panose="02000604040000020004"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image</a:t>
            </a:r>
          </a:p>
          <a:p>
            <a:endParaRPr lang="en-US"/>
          </a:p>
        </p:txBody>
      </p:sp>
      <p:sp>
        <p:nvSpPr>
          <p:cNvPr id="16" name="Picture Placeholder 8">
            <a:extLst>
              <a:ext uri="{FF2B5EF4-FFF2-40B4-BE49-F238E27FC236}">
                <a16:creationId xmlns:a16="http://schemas.microsoft.com/office/drawing/2014/main" id="{EECD908E-CEC6-5447-96B0-C5C0554F1894}"/>
              </a:ext>
            </a:extLst>
          </p:cNvPr>
          <p:cNvSpPr>
            <a:spLocks noGrp="1" noChangeAspect="1"/>
          </p:cNvSpPr>
          <p:nvPr>
            <p:ph type="pic" sz="quarter" idx="19" hasCustomPrompt="1"/>
          </p:nvPr>
        </p:nvSpPr>
        <p:spPr>
          <a:xfrm>
            <a:off x="6392690" y="3979581"/>
            <a:ext cx="2484436" cy="2142249"/>
          </a:xfr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i="0">
                <a:latin typeface="Gotham Book" panose="02000604040000020004"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image</a:t>
            </a:r>
          </a:p>
          <a:p>
            <a:endParaRPr lang="en-US"/>
          </a:p>
        </p:txBody>
      </p:sp>
    </p:spTree>
    <p:extLst>
      <p:ext uri="{BB962C8B-B14F-4D97-AF65-F5344CB8AC3E}">
        <p14:creationId xmlns:p14="http://schemas.microsoft.com/office/powerpoint/2010/main" val="116232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and image">
    <p:spTree>
      <p:nvGrpSpPr>
        <p:cNvPr id="1" name=""/>
        <p:cNvGrpSpPr/>
        <p:nvPr/>
      </p:nvGrpSpPr>
      <p:grpSpPr>
        <a:xfrm>
          <a:off x="0" y="0"/>
          <a:ext cx="0" cy="0"/>
          <a:chOff x="0" y="0"/>
          <a:chExt cx="0" cy="0"/>
        </a:xfrm>
      </p:grpSpPr>
      <p:sp>
        <p:nvSpPr>
          <p:cNvPr id="23" name="Picture Placeholder 1">
            <a:extLst>
              <a:ext uri="{FF2B5EF4-FFF2-40B4-BE49-F238E27FC236}">
                <a16:creationId xmlns:a16="http://schemas.microsoft.com/office/drawing/2014/main" id="{584C4A4A-07BE-3544-A349-7DED7EBD5983}"/>
              </a:ext>
            </a:extLst>
          </p:cNvPr>
          <p:cNvSpPr>
            <a:spLocks noGrp="1"/>
          </p:cNvSpPr>
          <p:nvPr>
            <p:ph type="pic" sz="quarter" idx="10" hasCustomPrompt="1"/>
          </p:nvPr>
        </p:nvSpPr>
        <p:spPr>
          <a:xfrm>
            <a:off x="6512313" y="0"/>
            <a:ext cx="5679688" cy="6857999"/>
          </a:xfrm>
          <a:solidFill>
            <a:schemeClr val="bg1">
              <a:lumMod val="95000"/>
            </a:schemeClr>
          </a:solidFill>
        </p:spPr>
        <p:txBody>
          <a:bodyPr>
            <a:normAutofit/>
          </a:bodyPr>
          <a:lstStyle>
            <a:lvl1pPr>
              <a:defRPr sz="1800" b="0" i="0">
                <a:latin typeface="Gotham Book" panose="02000604040000020004" pitchFamily="2" charset="0"/>
              </a:defRPr>
            </a:lvl1pPr>
          </a:lstStyle>
          <a:p>
            <a:r>
              <a:rPr lang="en-US"/>
              <a:t>Click to add image</a:t>
            </a:r>
          </a:p>
        </p:txBody>
      </p:sp>
      <p:sp>
        <p:nvSpPr>
          <p:cNvPr id="24" name="Title 4">
            <a:extLst>
              <a:ext uri="{FF2B5EF4-FFF2-40B4-BE49-F238E27FC236}">
                <a16:creationId xmlns:a16="http://schemas.microsoft.com/office/drawing/2014/main" id="{6BD04C22-565E-E243-9968-1D3BBF353AF3}"/>
              </a:ext>
            </a:extLst>
          </p:cNvPr>
          <p:cNvSpPr>
            <a:spLocks noGrp="1"/>
          </p:cNvSpPr>
          <p:nvPr>
            <p:ph type="title" hasCustomPrompt="1"/>
          </p:nvPr>
        </p:nvSpPr>
        <p:spPr>
          <a:xfrm>
            <a:off x="874714" y="333375"/>
            <a:ext cx="4801257" cy="1260491"/>
          </a:xfrm>
        </p:spPr>
        <p:txBody>
          <a:bodyPr>
            <a:normAutofit/>
          </a:bodyPr>
          <a:lstStyle>
            <a:lvl1pPr>
              <a:defRPr sz="3200"/>
            </a:lvl1pPr>
          </a:lstStyle>
          <a:p>
            <a:r>
              <a:rPr lang="en-US"/>
              <a:t>Click to edit heading</a:t>
            </a:r>
          </a:p>
        </p:txBody>
      </p:sp>
    </p:spTree>
    <p:extLst>
      <p:ext uri="{BB962C8B-B14F-4D97-AF65-F5344CB8AC3E}">
        <p14:creationId xmlns:p14="http://schemas.microsoft.com/office/powerpoint/2010/main" val="345972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image list">
    <p:spTree>
      <p:nvGrpSpPr>
        <p:cNvPr id="1" name=""/>
        <p:cNvGrpSpPr/>
        <p:nvPr/>
      </p:nvGrpSpPr>
      <p:grpSpPr>
        <a:xfrm>
          <a:off x="0" y="0"/>
          <a:ext cx="0" cy="0"/>
          <a:chOff x="0" y="0"/>
          <a:chExt cx="0" cy="0"/>
        </a:xfrm>
      </p:grpSpPr>
      <p:sp>
        <p:nvSpPr>
          <p:cNvPr id="138" name="Picture Placeholder 3">
            <a:extLst>
              <a:ext uri="{FF2B5EF4-FFF2-40B4-BE49-F238E27FC236}">
                <a16:creationId xmlns:a16="http://schemas.microsoft.com/office/drawing/2014/main" id="{E43BD0BB-A316-8F46-A81C-A58E8D472928}"/>
              </a:ext>
            </a:extLst>
          </p:cNvPr>
          <p:cNvSpPr>
            <a:spLocks noGrp="1"/>
          </p:cNvSpPr>
          <p:nvPr>
            <p:ph type="pic" sz="quarter" idx="10" hasCustomPrompt="1"/>
          </p:nvPr>
        </p:nvSpPr>
        <p:spPr>
          <a:xfrm>
            <a:off x="4222633" y="0"/>
            <a:ext cx="4178417" cy="6858000"/>
          </a:xfrm>
          <a:solidFill>
            <a:schemeClr val="bg1">
              <a:lumMod val="95000"/>
            </a:schemeClr>
          </a:solidFill>
        </p:spPr>
        <p:txBody>
          <a:bodyPr>
            <a:normAutofit/>
          </a:bodyPr>
          <a:lstStyle>
            <a:lvl1pPr>
              <a:defRPr sz="1400"/>
            </a:lvl1pPr>
          </a:lstStyle>
          <a:p>
            <a:r>
              <a:rPr lang="en-US"/>
              <a:t>Click to add image</a:t>
            </a:r>
          </a:p>
        </p:txBody>
      </p:sp>
      <p:sp>
        <p:nvSpPr>
          <p:cNvPr id="51" name="TextBox 50">
            <a:extLst>
              <a:ext uri="{FF2B5EF4-FFF2-40B4-BE49-F238E27FC236}">
                <a16:creationId xmlns:a16="http://schemas.microsoft.com/office/drawing/2014/main" id="{21A8620A-33A9-F347-A3D6-22E37AB92385}"/>
              </a:ext>
            </a:extLst>
          </p:cNvPr>
          <p:cNvSpPr txBox="1"/>
          <p:nvPr userDrawn="1"/>
        </p:nvSpPr>
        <p:spPr>
          <a:xfrm>
            <a:off x="9334503" y="2225610"/>
            <a:ext cx="2341560" cy="851327"/>
          </a:xfrm>
          <a:prstGeom prst="rect">
            <a:avLst/>
          </a:prstGeom>
          <a:noFill/>
        </p:spPr>
        <p:txBody>
          <a:bodyPr wrap="square" lIns="0" tIns="0" rIns="0" bIns="0" rtlCol="0" anchor="t">
            <a:noAutofit/>
          </a:bodyPr>
          <a:lstStyle/>
          <a:p>
            <a:r>
              <a:rPr lang="en-US" sz="1000" b="0" i="0">
                <a:solidFill>
                  <a:schemeClr val="accent2"/>
                </a:solidFill>
                <a:latin typeface="Gotham Book" panose="02000604040000020004" pitchFamily="2" charset="0"/>
              </a:rPr>
              <a:t>Therefore always free from repetition, injected </a:t>
            </a:r>
            <a:r>
              <a:rPr lang="en-US" sz="1000" b="0" i="0" err="1">
                <a:solidFill>
                  <a:schemeClr val="accent2"/>
                </a:solidFill>
                <a:latin typeface="Gotham Book" panose="02000604040000020004" pitchFamily="2" charset="0"/>
              </a:rPr>
              <a:t>humour</a:t>
            </a:r>
            <a:r>
              <a:rPr lang="en-US" sz="1000" b="0" i="0">
                <a:solidFill>
                  <a:schemeClr val="accent2"/>
                </a:solidFill>
                <a:latin typeface="Gotham Book" panose="02000604040000020004" pitchFamily="2" charset="0"/>
              </a:rPr>
              <a:t>, </a:t>
            </a:r>
          </a:p>
        </p:txBody>
      </p:sp>
      <p:sp>
        <p:nvSpPr>
          <p:cNvPr id="52" name="TextBox 51">
            <a:extLst>
              <a:ext uri="{FF2B5EF4-FFF2-40B4-BE49-F238E27FC236}">
                <a16:creationId xmlns:a16="http://schemas.microsoft.com/office/drawing/2014/main" id="{E2415A98-4A85-DE41-8608-1DBE02BF26CB}"/>
              </a:ext>
            </a:extLst>
          </p:cNvPr>
          <p:cNvSpPr txBox="1"/>
          <p:nvPr userDrawn="1"/>
        </p:nvSpPr>
        <p:spPr>
          <a:xfrm>
            <a:off x="9334500" y="1920049"/>
            <a:ext cx="1996672" cy="305561"/>
          </a:xfrm>
          <a:prstGeom prst="rect">
            <a:avLst/>
          </a:prstGeom>
          <a:noFill/>
        </p:spPr>
        <p:txBody>
          <a:bodyPr wrap="square" lIns="0" rIns="0" bIns="0" rtlCol="0" anchor="t">
            <a:noAutofit/>
          </a:bodyPr>
          <a:lstStyle/>
          <a:p>
            <a:r>
              <a:rPr lang="en-GB" sz="1200" b="1" i="0">
                <a:solidFill>
                  <a:schemeClr val="accent2"/>
                </a:solidFill>
                <a:latin typeface="Gotham Bold" panose="02000604030000020004" pitchFamily="2" charset="0"/>
              </a:rPr>
              <a:t>POINT 01</a:t>
            </a:r>
            <a:endParaRPr lang="th-TH" sz="1200" b="1" i="0">
              <a:solidFill>
                <a:schemeClr val="accent2"/>
              </a:solidFill>
              <a:latin typeface="Gotham Bold" panose="02000604030000020004" pitchFamily="2" charset="0"/>
            </a:endParaRPr>
          </a:p>
        </p:txBody>
      </p:sp>
      <p:sp>
        <p:nvSpPr>
          <p:cNvPr id="53" name="TextBox 52">
            <a:extLst>
              <a:ext uri="{FF2B5EF4-FFF2-40B4-BE49-F238E27FC236}">
                <a16:creationId xmlns:a16="http://schemas.microsoft.com/office/drawing/2014/main" id="{1D852372-AAB0-1343-91E6-356D3B28F6F7}"/>
              </a:ext>
            </a:extLst>
          </p:cNvPr>
          <p:cNvSpPr txBox="1"/>
          <p:nvPr userDrawn="1"/>
        </p:nvSpPr>
        <p:spPr>
          <a:xfrm>
            <a:off x="9334503" y="3387816"/>
            <a:ext cx="2341560" cy="851327"/>
          </a:xfrm>
          <a:prstGeom prst="rect">
            <a:avLst/>
          </a:prstGeom>
          <a:noFill/>
        </p:spPr>
        <p:txBody>
          <a:bodyPr wrap="square" lIns="0" tIns="0" rIns="0" bIns="0" rtlCol="0" anchor="t">
            <a:noAutofit/>
          </a:bodyPr>
          <a:lstStyle/>
          <a:p>
            <a:r>
              <a:rPr lang="en-US" sz="1000" b="0" i="0">
                <a:solidFill>
                  <a:schemeClr val="accent2"/>
                </a:solidFill>
                <a:latin typeface="Gotham Book" panose="02000604040000020004" pitchFamily="2" charset="0"/>
              </a:rPr>
              <a:t>Therefore always free from repetition, injected </a:t>
            </a:r>
            <a:r>
              <a:rPr lang="en-US" sz="1000" b="0" i="0" err="1">
                <a:solidFill>
                  <a:schemeClr val="accent2"/>
                </a:solidFill>
                <a:latin typeface="Gotham Book" panose="02000604040000020004" pitchFamily="2" charset="0"/>
              </a:rPr>
              <a:t>humour</a:t>
            </a:r>
            <a:r>
              <a:rPr lang="en-US" sz="1000" b="0" i="0">
                <a:solidFill>
                  <a:schemeClr val="accent2"/>
                </a:solidFill>
                <a:latin typeface="Gotham Book" panose="02000604040000020004" pitchFamily="2" charset="0"/>
              </a:rPr>
              <a:t>, </a:t>
            </a:r>
          </a:p>
        </p:txBody>
      </p:sp>
      <p:sp>
        <p:nvSpPr>
          <p:cNvPr id="54" name="TextBox 53">
            <a:extLst>
              <a:ext uri="{FF2B5EF4-FFF2-40B4-BE49-F238E27FC236}">
                <a16:creationId xmlns:a16="http://schemas.microsoft.com/office/drawing/2014/main" id="{B8694691-52E9-4D4E-8FCA-152FF9BD40CE}"/>
              </a:ext>
            </a:extLst>
          </p:cNvPr>
          <p:cNvSpPr txBox="1"/>
          <p:nvPr userDrawn="1"/>
        </p:nvSpPr>
        <p:spPr>
          <a:xfrm>
            <a:off x="9334500" y="3082255"/>
            <a:ext cx="1996672" cy="305561"/>
          </a:xfrm>
          <a:prstGeom prst="rect">
            <a:avLst/>
          </a:prstGeom>
          <a:noFill/>
        </p:spPr>
        <p:txBody>
          <a:bodyPr wrap="square" lIns="0" rIns="0" bIns="0" rtlCol="0" anchor="t">
            <a:noAutofit/>
          </a:bodyPr>
          <a:lstStyle/>
          <a:p>
            <a:r>
              <a:rPr lang="en-GB" sz="1200" b="1" i="0">
                <a:solidFill>
                  <a:schemeClr val="accent2"/>
                </a:solidFill>
                <a:latin typeface="Gotham Bold" panose="02000604030000020004" pitchFamily="2" charset="0"/>
              </a:rPr>
              <a:t>POINT 01</a:t>
            </a:r>
            <a:endParaRPr lang="th-TH" sz="1200" b="1" i="0">
              <a:solidFill>
                <a:schemeClr val="accent2"/>
              </a:solidFill>
              <a:latin typeface="Gotham Bold" panose="02000604030000020004" pitchFamily="2" charset="0"/>
            </a:endParaRPr>
          </a:p>
        </p:txBody>
      </p:sp>
      <p:sp>
        <p:nvSpPr>
          <p:cNvPr id="57" name="TextBox 56">
            <a:extLst>
              <a:ext uri="{FF2B5EF4-FFF2-40B4-BE49-F238E27FC236}">
                <a16:creationId xmlns:a16="http://schemas.microsoft.com/office/drawing/2014/main" id="{F9C2A2EC-919E-BF44-BAB2-D5F657B72ACC}"/>
              </a:ext>
            </a:extLst>
          </p:cNvPr>
          <p:cNvSpPr txBox="1"/>
          <p:nvPr userDrawn="1"/>
        </p:nvSpPr>
        <p:spPr>
          <a:xfrm>
            <a:off x="9334503" y="4521833"/>
            <a:ext cx="2341560" cy="851327"/>
          </a:xfrm>
          <a:prstGeom prst="rect">
            <a:avLst/>
          </a:prstGeom>
          <a:noFill/>
        </p:spPr>
        <p:txBody>
          <a:bodyPr wrap="square" lIns="0" tIns="0" rIns="0" bIns="0" rtlCol="0" anchor="t">
            <a:noAutofit/>
          </a:bodyPr>
          <a:lstStyle/>
          <a:p>
            <a:r>
              <a:rPr lang="en-US" sz="1000" b="0" i="0">
                <a:solidFill>
                  <a:schemeClr val="accent2"/>
                </a:solidFill>
                <a:latin typeface="Gotham Book" panose="02000604040000020004" pitchFamily="2" charset="0"/>
              </a:rPr>
              <a:t>Therefore always free from repetition, injected </a:t>
            </a:r>
            <a:r>
              <a:rPr lang="en-US" sz="1000" b="0" i="0" err="1">
                <a:solidFill>
                  <a:schemeClr val="accent2"/>
                </a:solidFill>
                <a:latin typeface="Gotham Book" panose="02000604040000020004" pitchFamily="2" charset="0"/>
              </a:rPr>
              <a:t>humour</a:t>
            </a:r>
            <a:r>
              <a:rPr lang="en-US" sz="1000" b="0" i="0">
                <a:solidFill>
                  <a:schemeClr val="accent2"/>
                </a:solidFill>
                <a:latin typeface="Gotham Book" panose="02000604040000020004" pitchFamily="2" charset="0"/>
              </a:rPr>
              <a:t>, </a:t>
            </a:r>
          </a:p>
        </p:txBody>
      </p:sp>
      <p:sp>
        <p:nvSpPr>
          <p:cNvPr id="58" name="TextBox 57">
            <a:extLst>
              <a:ext uri="{FF2B5EF4-FFF2-40B4-BE49-F238E27FC236}">
                <a16:creationId xmlns:a16="http://schemas.microsoft.com/office/drawing/2014/main" id="{B7ECB00A-5CA1-384C-87C6-61BF6ACDC93C}"/>
              </a:ext>
            </a:extLst>
          </p:cNvPr>
          <p:cNvSpPr txBox="1"/>
          <p:nvPr userDrawn="1"/>
        </p:nvSpPr>
        <p:spPr>
          <a:xfrm>
            <a:off x="9334500" y="4216272"/>
            <a:ext cx="1996672" cy="305561"/>
          </a:xfrm>
          <a:prstGeom prst="rect">
            <a:avLst/>
          </a:prstGeom>
          <a:noFill/>
        </p:spPr>
        <p:txBody>
          <a:bodyPr wrap="square" lIns="0" rIns="0" bIns="0" rtlCol="0" anchor="t">
            <a:noAutofit/>
          </a:bodyPr>
          <a:lstStyle/>
          <a:p>
            <a:r>
              <a:rPr lang="en-GB" sz="1200" b="1" i="0">
                <a:solidFill>
                  <a:schemeClr val="accent2"/>
                </a:solidFill>
                <a:latin typeface="Gotham Bold" panose="02000604030000020004" pitchFamily="2" charset="0"/>
              </a:rPr>
              <a:t>POINT 01</a:t>
            </a:r>
            <a:endParaRPr lang="th-TH" sz="1200" b="1" i="0">
              <a:solidFill>
                <a:schemeClr val="accent2"/>
              </a:solidFill>
              <a:latin typeface="Gotham Bold" panose="02000604030000020004" pitchFamily="2" charset="0"/>
            </a:endParaRPr>
          </a:p>
        </p:txBody>
      </p:sp>
      <p:sp>
        <p:nvSpPr>
          <p:cNvPr id="60" name="TextBox 59">
            <a:extLst>
              <a:ext uri="{FF2B5EF4-FFF2-40B4-BE49-F238E27FC236}">
                <a16:creationId xmlns:a16="http://schemas.microsoft.com/office/drawing/2014/main" id="{F2624736-9561-0447-B7EC-3C972D607C77}"/>
              </a:ext>
            </a:extLst>
          </p:cNvPr>
          <p:cNvSpPr txBox="1"/>
          <p:nvPr userDrawn="1"/>
        </p:nvSpPr>
        <p:spPr>
          <a:xfrm>
            <a:off x="9334503" y="5657200"/>
            <a:ext cx="2341560" cy="851327"/>
          </a:xfrm>
          <a:prstGeom prst="rect">
            <a:avLst/>
          </a:prstGeom>
          <a:noFill/>
        </p:spPr>
        <p:txBody>
          <a:bodyPr wrap="square" lIns="0" tIns="0" rIns="0" bIns="0" rtlCol="0" anchor="t">
            <a:noAutofit/>
          </a:bodyPr>
          <a:lstStyle/>
          <a:p>
            <a:r>
              <a:rPr lang="en-US" sz="1000" b="0" i="0">
                <a:solidFill>
                  <a:schemeClr val="accent2"/>
                </a:solidFill>
                <a:latin typeface="Gotham Book" panose="02000604040000020004" pitchFamily="2" charset="0"/>
              </a:rPr>
              <a:t>Therefore always free from repetition, injected </a:t>
            </a:r>
            <a:r>
              <a:rPr lang="en-US" sz="1000" b="0" i="0" err="1">
                <a:solidFill>
                  <a:schemeClr val="accent2"/>
                </a:solidFill>
                <a:latin typeface="Gotham Book" panose="02000604040000020004" pitchFamily="2" charset="0"/>
              </a:rPr>
              <a:t>humour</a:t>
            </a:r>
            <a:r>
              <a:rPr lang="en-US" sz="1000" b="0" i="0">
                <a:solidFill>
                  <a:schemeClr val="accent2"/>
                </a:solidFill>
                <a:latin typeface="Gotham Book" panose="02000604040000020004" pitchFamily="2" charset="0"/>
              </a:rPr>
              <a:t>, </a:t>
            </a:r>
          </a:p>
        </p:txBody>
      </p:sp>
      <p:sp>
        <p:nvSpPr>
          <p:cNvPr id="61" name="TextBox 60">
            <a:extLst>
              <a:ext uri="{FF2B5EF4-FFF2-40B4-BE49-F238E27FC236}">
                <a16:creationId xmlns:a16="http://schemas.microsoft.com/office/drawing/2014/main" id="{4DDCD765-225B-4443-8D6A-931E20F754DF}"/>
              </a:ext>
            </a:extLst>
          </p:cNvPr>
          <p:cNvSpPr txBox="1"/>
          <p:nvPr userDrawn="1"/>
        </p:nvSpPr>
        <p:spPr>
          <a:xfrm>
            <a:off x="9334500" y="5351639"/>
            <a:ext cx="1996672" cy="305561"/>
          </a:xfrm>
          <a:prstGeom prst="rect">
            <a:avLst/>
          </a:prstGeom>
          <a:noFill/>
        </p:spPr>
        <p:txBody>
          <a:bodyPr wrap="square" lIns="0" rIns="0" bIns="0" rtlCol="0" anchor="t">
            <a:noAutofit/>
          </a:bodyPr>
          <a:lstStyle/>
          <a:p>
            <a:r>
              <a:rPr lang="en-GB" sz="1200" b="1" i="0">
                <a:solidFill>
                  <a:schemeClr val="accent2"/>
                </a:solidFill>
                <a:latin typeface="Gotham Bold" panose="02000604030000020004" pitchFamily="2" charset="0"/>
              </a:rPr>
              <a:t>POINT 01</a:t>
            </a:r>
            <a:endParaRPr lang="th-TH" sz="1200" b="1" i="0">
              <a:solidFill>
                <a:schemeClr val="accent2"/>
              </a:solidFill>
              <a:latin typeface="Gotham Bold" panose="02000604030000020004" pitchFamily="2" charset="0"/>
            </a:endParaRPr>
          </a:p>
        </p:txBody>
      </p:sp>
      <p:sp>
        <p:nvSpPr>
          <p:cNvPr id="63" name="Rectangle 62">
            <a:extLst>
              <a:ext uri="{FF2B5EF4-FFF2-40B4-BE49-F238E27FC236}">
                <a16:creationId xmlns:a16="http://schemas.microsoft.com/office/drawing/2014/main" id="{E0B9D56F-CA81-8A41-84E9-35FA26C083ED}"/>
              </a:ext>
            </a:extLst>
          </p:cNvPr>
          <p:cNvSpPr/>
          <p:nvPr userDrawn="1"/>
        </p:nvSpPr>
        <p:spPr>
          <a:xfrm>
            <a:off x="874713" y="3179599"/>
            <a:ext cx="1855693" cy="107578"/>
          </a:xfrm>
          <a:prstGeom prst="rect">
            <a:avLst/>
          </a:prstGeom>
          <a:solidFill>
            <a:schemeClr val="tx2"/>
          </a:solidFill>
          <a:ln w="12700">
            <a:miter lim="400000"/>
          </a:ln>
        </p:spPr>
        <p:txBody>
          <a:bodyPr lIns="45719" tIns="36000" rIns="45719" anchor="ctr"/>
          <a:lstStyle/>
          <a:p>
            <a:pPr algn="ctr">
              <a:lnSpc>
                <a:spcPct val="90000"/>
              </a:lnSpc>
              <a:spcBef>
                <a:spcPts val="1000"/>
              </a:spcBef>
              <a:defRPr sz="1200" b="1">
                <a:solidFill>
                  <a:schemeClr val="accent1"/>
                </a:solidFill>
                <a:latin typeface="+mn-lt"/>
                <a:ea typeface="+mn-ea"/>
                <a:cs typeface="+mn-cs"/>
                <a:sym typeface="Gotham"/>
              </a:defRPr>
            </a:pPr>
            <a:endParaRPr sz="1200">
              <a:solidFill>
                <a:schemeClr val="bg1"/>
              </a:solidFill>
            </a:endParaRPr>
          </a:p>
        </p:txBody>
      </p:sp>
      <p:sp>
        <p:nvSpPr>
          <p:cNvPr id="3" name="Text Placeholder 2">
            <a:extLst>
              <a:ext uri="{FF2B5EF4-FFF2-40B4-BE49-F238E27FC236}">
                <a16:creationId xmlns:a16="http://schemas.microsoft.com/office/drawing/2014/main" id="{19C882C4-DCF2-DE40-9691-E0937F428D1E}"/>
              </a:ext>
            </a:extLst>
          </p:cNvPr>
          <p:cNvSpPr>
            <a:spLocks noGrp="1"/>
          </p:cNvSpPr>
          <p:nvPr>
            <p:ph type="body" sz="quarter" idx="14"/>
          </p:nvPr>
        </p:nvSpPr>
        <p:spPr>
          <a:xfrm>
            <a:off x="874713" y="3627438"/>
            <a:ext cx="3021012" cy="2728912"/>
          </a:xfrm>
        </p:spPr>
        <p:txBody>
          <a:bodyPr>
            <a:normAutofit/>
          </a:bodyPr>
          <a:lstStyle>
            <a:lvl1pPr marL="0" indent="0">
              <a:buFontTx/>
              <a:buNone/>
              <a:defRPr sz="1400"/>
            </a:lvl1pPr>
            <a:lvl2pPr marL="144463" indent="0">
              <a:buFontTx/>
              <a:buNone/>
              <a:tabLst/>
              <a:defRPr sz="1400"/>
            </a:lvl2pPr>
            <a:lvl3pPr marL="914400" indent="0">
              <a:buFontTx/>
              <a:buNone/>
              <a:defRPr/>
            </a:lvl3pPr>
            <a:lvl4pPr marL="1371600" indent="0">
              <a:buFontTx/>
              <a:buNone/>
              <a:defRPr/>
            </a:lvl4pPr>
            <a:lvl5pPr marL="1828800" indent="0">
              <a:buFontTx/>
              <a:buNone/>
              <a:defRPr/>
            </a:lvl5pPr>
          </a:lstStyle>
          <a:p>
            <a:pPr lvl="0"/>
            <a:r>
              <a:rPr lang="en-US"/>
              <a:t>Edit Master text styles</a:t>
            </a:r>
          </a:p>
          <a:p>
            <a:pPr lvl="1"/>
            <a:r>
              <a:rPr lang="en-US"/>
              <a:t>Second level</a:t>
            </a:r>
          </a:p>
        </p:txBody>
      </p:sp>
      <p:sp>
        <p:nvSpPr>
          <p:cNvPr id="5" name="Text Placeholder 4">
            <a:extLst>
              <a:ext uri="{FF2B5EF4-FFF2-40B4-BE49-F238E27FC236}">
                <a16:creationId xmlns:a16="http://schemas.microsoft.com/office/drawing/2014/main" id="{E1F75696-92DA-524D-89AA-C23314B6D47B}"/>
              </a:ext>
            </a:extLst>
          </p:cNvPr>
          <p:cNvSpPr>
            <a:spLocks noGrp="1"/>
          </p:cNvSpPr>
          <p:nvPr>
            <p:ph type="body" sz="quarter" idx="15"/>
          </p:nvPr>
        </p:nvSpPr>
        <p:spPr>
          <a:xfrm>
            <a:off x="874713" y="948234"/>
            <a:ext cx="3021012" cy="560387"/>
          </a:xfrm>
        </p:spPr>
        <p:txBody>
          <a:bodyPr anchor="b"/>
          <a:lstStyle>
            <a:lvl1pPr marL="0" indent="0">
              <a:buFontTx/>
              <a:buNone/>
              <a:defRPr sz="1400"/>
            </a:lvl1pPr>
            <a:lvl2pPr marL="457200" indent="0">
              <a:buFontTx/>
              <a:buNone/>
              <a:defRPr sz="1400"/>
            </a:lvl2pPr>
          </a:lstStyle>
          <a:p>
            <a:pPr lvl="0"/>
            <a:r>
              <a:rPr lang="en-US"/>
              <a:t>Edit Master text styles</a:t>
            </a:r>
          </a:p>
        </p:txBody>
      </p:sp>
      <p:sp>
        <p:nvSpPr>
          <p:cNvPr id="7" name="Text Placeholder 6">
            <a:extLst>
              <a:ext uri="{FF2B5EF4-FFF2-40B4-BE49-F238E27FC236}">
                <a16:creationId xmlns:a16="http://schemas.microsoft.com/office/drawing/2014/main" id="{06DDA2AF-9005-284F-A8BA-D21C5CBA1833}"/>
              </a:ext>
            </a:extLst>
          </p:cNvPr>
          <p:cNvSpPr>
            <a:spLocks noGrp="1"/>
          </p:cNvSpPr>
          <p:nvPr>
            <p:ph type="body" sz="quarter" idx="16" hasCustomPrompt="1"/>
          </p:nvPr>
        </p:nvSpPr>
        <p:spPr>
          <a:xfrm>
            <a:off x="874713" y="1673225"/>
            <a:ext cx="3021012" cy="1403350"/>
          </a:xfrm>
        </p:spPr>
        <p:txBody>
          <a:bodyPr anchor="b">
            <a:normAutofit/>
          </a:bodyPr>
          <a:lstStyle>
            <a:lvl1pPr marL="0" indent="0">
              <a:buFontTx/>
              <a:buNone/>
              <a:defRPr sz="3200" b="1" i="0">
                <a:solidFill>
                  <a:schemeClr val="accent2"/>
                </a:solidFill>
                <a:latin typeface="Gotham Bold" panose="02000604030000020004" pitchFamily="2" charset="0"/>
              </a:defRPr>
            </a:lvl1pPr>
          </a:lstStyle>
          <a:p>
            <a:pPr lvl="0"/>
            <a:r>
              <a:rPr lang="en-US"/>
              <a:t>Click to edit </a:t>
            </a:r>
            <a:r>
              <a:rPr lang="en-US" err="1"/>
              <a:t>Headiing</a:t>
            </a:r>
            <a:endParaRPr lang="en-US"/>
          </a:p>
        </p:txBody>
      </p:sp>
    </p:spTree>
    <p:extLst>
      <p:ext uri="{BB962C8B-B14F-4D97-AF65-F5344CB8AC3E}">
        <p14:creationId xmlns:p14="http://schemas.microsoft.com/office/powerpoint/2010/main" val="357736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ECCEDE-DCD5-5C49-8ECC-B2EF7103F2C1}"/>
              </a:ext>
            </a:extLst>
          </p:cNvPr>
          <p:cNvSpPr>
            <a:spLocks noGrp="1"/>
          </p:cNvSpPr>
          <p:nvPr>
            <p:ph type="pic" sz="quarter" idx="10" hasCustomPrompt="1"/>
          </p:nvPr>
        </p:nvSpPr>
        <p:spPr>
          <a:xfrm>
            <a:off x="0" y="0"/>
            <a:ext cx="12192000" cy="6858000"/>
          </a:xfrm>
        </p:spPr>
        <p:txBody>
          <a:bodyPr>
            <a:normAutofit/>
          </a:bodyPr>
          <a:lstStyle>
            <a:lvl1pPr>
              <a:defRPr sz="2000" b="0" i="0">
                <a:latin typeface="Gotham Book" panose="02000604040000020004" pitchFamily="2" charset="0"/>
              </a:defRPr>
            </a:lvl1pPr>
          </a:lstStyle>
          <a:p>
            <a:r>
              <a:rPr lang="en-US"/>
              <a:t>Click to add image</a:t>
            </a:r>
          </a:p>
        </p:txBody>
      </p:sp>
    </p:spTree>
    <p:extLst>
      <p:ext uri="{BB962C8B-B14F-4D97-AF65-F5344CB8AC3E}">
        <p14:creationId xmlns:p14="http://schemas.microsoft.com/office/powerpoint/2010/main" val="234686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image portrai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008AF-9692-414B-9844-DBF4D8250692}"/>
              </a:ext>
            </a:extLst>
          </p:cNvPr>
          <p:cNvSpPr>
            <a:spLocks noGrp="1"/>
          </p:cNvSpPr>
          <p:nvPr>
            <p:ph type="dt" sz="half" idx="10"/>
          </p:nvPr>
        </p:nvSpPr>
        <p:spPr/>
        <p:txBody>
          <a:bodyPr/>
          <a:lstStyle/>
          <a:p>
            <a:fld id="{CB4625B5-9D39-B743-81F3-A2814805E14F}" type="datetimeFigureOut">
              <a:rPr lang="en-US" smtClean="0"/>
              <a:pPr/>
              <a:t>10/10/2022</a:t>
            </a:fld>
            <a:endParaRPr lang="en-US"/>
          </a:p>
        </p:txBody>
      </p:sp>
      <p:sp>
        <p:nvSpPr>
          <p:cNvPr id="3" name="Footer Placeholder 2">
            <a:extLst>
              <a:ext uri="{FF2B5EF4-FFF2-40B4-BE49-F238E27FC236}">
                <a16:creationId xmlns:a16="http://schemas.microsoft.com/office/drawing/2014/main" id="{FB827626-05A7-E94E-9BFC-3F81AF740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1BFCAF-6D42-6D4C-8E66-E965E5FC1692}"/>
              </a:ext>
            </a:extLst>
          </p:cNvPr>
          <p:cNvSpPr>
            <a:spLocks noGrp="1"/>
          </p:cNvSpPr>
          <p:nvPr>
            <p:ph type="sldNum" sz="quarter" idx="12"/>
          </p:nvPr>
        </p:nvSpPr>
        <p:spPr/>
        <p:txBody>
          <a:bodyPr/>
          <a:lstStyle/>
          <a:p>
            <a:fld id="{182ED1F7-0DAF-604F-AAD0-0B909AFF8955}" type="slidenum">
              <a:rPr lang="en-US" smtClean="0"/>
              <a:pPr/>
              <a:t>‹#›</a:t>
            </a:fld>
            <a:endParaRPr lang="en-US"/>
          </a:p>
        </p:txBody>
      </p:sp>
      <p:sp>
        <p:nvSpPr>
          <p:cNvPr id="11" name="Title 10">
            <a:extLst>
              <a:ext uri="{FF2B5EF4-FFF2-40B4-BE49-F238E27FC236}">
                <a16:creationId xmlns:a16="http://schemas.microsoft.com/office/drawing/2014/main" id="{2FEBB79D-267F-7642-BA6A-59A5B02F1DCD}"/>
              </a:ext>
            </a:extLst>
          </p:cNvPr>
          <p:cNvSpPr>
            <a:spLocks noGrp="1"/>
          </p:cNvSpPr>
          <p:nvPr>
            <p:ph type="title" hasCustomPrompt="1"/>
          </p:nvPr>
        </p:nvSpPr>
        <p:spPr/>
        <p:txBody>
          <a:bodyPr>
            <a:normAutofit/>
          </a:bodyPr>
          <a:lstStyle>
            <a:lvl1pPr>
              <a:defRPr sz="3200"/>
            </a:lvl1pPr>
          </a:lstStyle>
          <a:p>
            <a:r>
              <a:rPr lang="en-US"/>
              <a:t>Click to edit title</a:t>
            </a:r>
          </a:p>
        </p:txBody>
      </p:sp>
      <p:sp>
        <p:nvSpPr>
          <p:cNvPr id="8" name="Picture Placeholder 5">
            <a:extLst>
              <a:ext uri="{FF2B5EF4-FFF2-40B4-BE49-F238E27FC236}">
                <a16:creationId xmlns:a16="http://schemas.microsoft.com/office/drawing/2014/main" id="{C55BB531-2FAD-994F-A2E3-7CB299C080E6}"/>
              </a:ext>
            </a:extLst>
          </p:cNvPr>
          <p:cNvSpPr>
            <a:spLocks noGrp="1" noChangeAspect="1"/>
          </p:cNvSpPr>
          <p:nvPr>
            <p:ph type="pic" sz="quarter" idx="13" hasCustomPrompt="1"/>
          </p:nvPr>
        </p:nvSpPr>
        <p:spPr>
          <a:xfrm>
            <a:off x="874713" y="1989138"/>
            <a:ext cx="3256355" cy="4125415"/>
          </a:xfrm>
          <a:solidFill>
            <a:schemeClr val="bg1">
              <a:lumMod val="95000"/>
            </a:schemeClr>
          </a:solidFill>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400" b="0" i="0" kern="1200" baseline="0" dirty="0">
                <a:solidFill>
                  <a:schemeClr val="tx1"/>
                </a:solidFill>
                <a:latin typeface="Gotham Book" panose="02000604040000020004" pitchFamily="2" charset="0"/>
                <a:ea typeface="+mn-ea"/>
                <a:cs typeface="+mn-cs"/>
              </a:defRPr>
            </a:lvl1pPr>
          </a:lstStyle>
          <a:p>
            <a:r>
              <a:rPr lang="en-GB"/>
              <a:t>Add image here</a:t>
            </a:r>
          </a:p>
        </p:txBody>
      </p:sp>
      <p:sp>
        <p:nvSpPr>
          <p:cNvPr id="14" name="Picture Placeholder 5">
            <a:extLst>
              <a:ext uri="{FF2B5EF4-FFF2-40B4-BE49-F238E27FC236}">
                <a16:creationId xmlns:a16="http://schemas.microsoft.com/office/drawing/2014/main" id="{78ABDFBA-5710-AB4A-BA25-92E36B540A2C}"/>
              </a:ext>
            </a:extLst>
          </p:cNvPr>
          <p:cNvSpPr>
            <a:spLocks noGrp="1" noChangeAspect="1"/>
          </p:cNvSpPr>
          <p:nvPr>
            <p:ph type="pic" sz="quarter" idx="14" hasCustomPrompt="1"/>
          </p:nvPr>
        </p:nvSpPr>
        <p:spPr>
          <a:xfrm>
            <a:off x="4557516" y="1989138"/>
            <a:ext cx="3256355" cy="4125415"/>
          </a:xfrm>
          <a:solidFill>
            <a:schemeClr val="bg1">
              <a:lumMod val="95000"/>
            </a:schemeClr>
          </a:solidFill>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400" b="0" i="0" kern="1200" baseline="0" dirty="0">
                <a:solidFill>
                  <a:schemeClr val="tx1"/>
                </a:solidFill>
                <a:latin typeface="Gotham Book" panose="02000604040000020004" pitchFamily="2" charset="0"/>
                <a:ea typeface="+mn-ea"/>
                <a:cs typeface="+mn-cs"/>
              </a:defRPr>
            </a:lvl1pPr>
          </a:lstStyle>
          <a:p>
            <a:r>
              <a:rPr lang="en-GB"/>
              <a:t>Add image here</a:t>
            </a:r>
          </a:p>
        </p:txBody>
      </p:sp>
      <p:sp>
        <p:nvSpPr>
          <p:cNvPr id="15" name="Picture Placeholder 5">
            <a:extLst>
              <a:ext uri="{FF2B5EF4-FFF2-40B4-BE49-F238E27FC236}">
                <a16:creationId xmlns:a16="http://schemas.microsoft.com/office/drawing/2014/main" id="{08B8689C-37A6-944B-8BD8-2729F9D6340D}"/>
              </a:ext>
            </a:extLst>
          </p:cNvPr>
          <p:cNvSpPr>
            <a:spLocks noGrp="1" noChangeAspect="1"/>
          </p:cNvSpPr>
          <p:nvPr>
            <p:ph type="pic" sz="quarter" idx="15" hasCustomPrompt="1"/>
          </p:nvPr>
        </p:nvSpPr>
        <p:spPr>
          <a:xfrm>
            <a:off x="8240319" y="1989138"/>
            <a:ext cx="3256355" cy="4125415"/>
          </a:xfrm>
          <a:solidFill>
            <a:schemeClr val="bg1">
              <a:lumMod val="95000"/>
            </a:schemeClr>
          </a:solidFill>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400" b="0" i="0" kern="1200" baseline="0" dirty="0">
                <a:solidFill>
                  <a:schemeClr val="tx1"/>
                </a:solidFill>
                <a:latin typeface="Gotham Book" panose="02000604040000020004" pitchFamily="2" charset="0"/>
                <a:ea typeface="+mn-ea"/>
                <a:cs typeface="+mn-cs"/>
              </a:defRPr>
            </a:lvl1pPr>
          </a:lstStyle>
          <a:p>
            <a:r>
              <a:rPr lang="en-GB"/>
              <a:t>Add image here</a:t>
            </a:r>
          </a:p>
        </p:txBody>
      </p:sp>
    </p:spTree>
    <p:extLst>
      <p:ext uri="{BB962C8B-B14F-4D97-AF65-F5344CB8AC3E}">
        <p14:creationId xmlns:p14="http://schemas.microsoft.com/office/powerpoint/2010/main" val="312792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4 image clust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008AF-9692-414B-9844-DBF4D8250692}"/>
              </a:ext>
            </a:extLst>
          </p:cNvPr>
          <p:cNvSpPr>
            <a:spLocks noGrp="1"/>
          </p:cNvSpPr>
          <p:nvPr>
            <p:ph type="dt" sz="half" idx="10"/>
          </p:nvPr>
        </p:nvSpPr>
        <p:spPr/>
        <p:txBody>
          <a:bodyPr/>
          <a:lstStyle/>
          <a:p>
            <a:fld id="{CB4625B5-9D39-B743-81F3-A2814805E14F}" type="datetimeFigureOut">
              <a:rPr lang="en-US" smtClean="0"/>
              <a:pPr/>
              <a:t>10/10/2022</a:t>
            </a:fld>
            <a:endParaRPr lang="en-US"/>
          </a:p>
        </p:txBody>
      </p:sp>
      <p:sp>
        <p:nvSpPr>
          <p:cNvPr id="3" name="Footer Placeholder 2">
            <a:extLst>
              <a:ext uri="{FF2B5EF4-FFF2-40B4-BE49-F238E27FC236}">
                <a16:creationId xmlns:a16="http://schemas.microsoft.com/office/drawing/2014/main" id="{FB827626-05A7-E94E-9BFC-3F81AF740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1BFCAF-6D42-6D4C-8E66-E965E5FC1692}"/>
              </a:ext>
            </a:extLst>
          </p:cNvPr>
          <p:cNvSpPr>
            <a:spLocks noGrp="1"/>
          </p:cNvSpPr>
          <p:nvPr>
            <p:ph type="sldNum" sz="quarter" idx="12"/>
          </p:nvPr>
        </p:nvSpPr>
        <p:spPr/>
        <p:txBody>
          <a:bodyPr/>
          <a:lstStyle/>
          <a:p>
            <a:fld id="{182ED1F7-0DAF-604F-AAD0-0B909AFF8955}" type="slidenum">
              <a:rPr lang="en-US" smtClean="0"/>
              <a:pPr/>
              <a:t>‹#›</a:t>
            </a:fld>
            <a:endParaRPr lang="en-US"/>
          </a:p>
        </p:txBody>
      </p:sp>
      <p:sp>
        <p:nvSpPr>
          <p:cNvPr id="9" name="Picture Placeholder 8">
            <a:extLst>
              <a:ext uri="{FF2B5EF4-FFF2-40B4-BE49-F238E27FC236}">
                <a16:creationId xmlns:a16="http://schemas.microsoft.com/office/drawing/2014/main" id="{0B897422-0615-194F-909B-82FE4004B9F1}"/>
              </a:ext>
            </a:extLst>
          </p:cNvPr>
          <p:cNvSpPr>
            <a:spLocks noGrp="1" noChangeAspect="1"/>
          </p:cNvSpPr>
          <p:nvPr>
            <p:ph type="pic" sz="quarter" idx="13" hasCustomPrompt="1"/>
          </p:nvPr>
        </p:nvSpPr>
        <p:spPr>
          <a:xfrm>
            <a:off x="695325" y="579863"/>
            <a:ext cx="5316264" cy="5698082"/>
          </a:xfrm>
          <a:solidFill>
            <a:schemeClr val="bg1">
              <a:lumMod val="95000"/>
            </a:schemeClr>
          </a:solidFill>
        </p:spPr>
        <p:txBody>
          <a:bodyPr>
            <a:normAutofit/>
          </a:bodyPr>
          <a:lstStyle>
            <a:lvl1pPr>
              <a:defRPr sz="2000" b="0" i="0">
                <a:latin typeface="Gotham Book" panose="02000604040000020004" pitchFamily="2" charset="0"/>
              </a:defRPr>
            </a:lvl1pPr>
          </a:lstStyle>
          <a:p>
            <a:r>
              <a:rPr lang="en-US"/>
              <a:t>Click to add image</a:t>
            </a:r>
          </a:p>
        </p:txBody>
      </p:sp>
      <p:sp>
        <p:nvSpPr>
          <p:cNvPr id="10" name="Picture Placeholder 8">
            <a:extLst>
              <a:ext uri="{FF2B5EF4-FFF2-40B4-BE49-F238E27FC236}">
                <a16:creationId xmlns:a16="http://schemas.microsoft.com/office/drawing/2014/main" id="{944794DA-9AB5-EB4A-BCF6-0258CFBFEB1E}"/>
              </a:ext>
            </a:extLst>
          </p:cNvPr>
          <p:cNvSpPr>
            <a:spLocks noGrp="1" noChangeAspect="1"/>
          </p:cNvSpPr>
          <p:nvPr>
            <p:ph type="pic" sz="quarter" idx="14" hasCustomPrompt="1"/>
          </p:nvPr>
        </p:nvSpPr>
        <p:spPr>
          <a:xfrm>
            <a:off x="6245816" y="579863"/>
            <a:ext cx="5250858" cy="3264848"/>
          </a:xfr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i="0">
                <a:latin typeface="Gotham Book" panose="02000604040000020004"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image</a:t>
            </a:r>
          </a:p>
          <a:p>
            <a:endParaRPr lang="en-US"/>
          </a:p>
        </p:txBody>
      </p:sp>
      <p:sp>
        <p:nvSpPr>
          <p:cNvPr id="8" name="Picture Placeholder 8">
            <a:extLst>
              <a:ext uri="{FF2B5EF4-FFF2-40B4-BE49-F238E27FC236}">
                <a16:creationId xmlns:a16="http://schemas.microsoft.com/office/drawing/2014/main" id="{D23B8686-A814-B444-B9A9-1EBC80BD15C7}"/>
              </a:ext>
            </a:extLst>
          </p:cNvPr>
          <p:cNvSpPr>
            <a:spLocks noGrp="1" noChangeAspect="1"/>
          </p:cNvSpPr>
          <p:nvPr>
            <p:ph type="pic" sz="quarter" idx="16" hasCustomPrompt="1"/>
          </p:nvPr>
        </p:nvSpPr>
        <p:spPr>
          <a:xfrm>
            <a:off x="9003473" y="4047893"/>
            <a:ext cx="2493202" cy="2230052"/>
          </a:xfr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i="0">
                <a:latin typeface="Gotham Book" panose="02000604040000020004"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image</a:t>
            </a:r>
          </a:p>
          <a:p>
            <a:endParaRPr lang="en-US"/>
          </a:p>
        </p:txBody>
      </p:sp>
      <p:sp>
        <p:nvSpPr>
          <p:cNvPr id="11" name="Picture Placeholder 8">
            <a:extLst>
              <a:ext uri="{FF2B5EF4-FFF2-40B4-BE49-F238E27FC236}">
                <a16:creationId xmlns:a16="http://schemas.microsoft.com/office/drawing/2014/main" id="{8B6E1EA7-42FB-7C47-9C8B-8B79464AB987}"/>
              </a:ext>
            </a:extLst>
          </p:cNvPr>
          <p:cNvSpPr>
            <a:spLocks noGrp="1" noChangeAspect="1"/>
          </p:cNvSpPr>
          <p:nvPr>
            <p:ph type="pic" sz="quarter" idx="17" hasCustomPrompt="1"/>
          </p:nvPr>
        </p:nvSpPr>
        <p:spPr>
          <a:xfrm>
            <a:off x="6245816" y="4047893"/>
            <a:ext cx="2523430" cy="2230052"/>
          </a:xfr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i="0">
                <a:latin typeface="Gotham Book" panose="02000604040000020004"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image</a:t>
            </a:r>
          </a:p>
          <a:p>
            <a:endParaRPr lang="en-US"/>
          </a:p>
        </p:txBody>
      </p:sp>
    </p:spTree>
    <p:extLst>
      <p:ext uri="{BB962C8B-B14F-4D97-AF65-F5344CB8AC3E}">
        <p14:creationId xmlns:p14="http://schemas.microsoft.com/office/powerpoint/2010/main" val="2828430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0FBD-4BCE-434E-A128-23D87FFF58C7}"/>
              </a:ext>
            </a:extLst>
          </p:cNvPr>
          <p:cNvSpPr>
            <a:spLocks noGrp="1"/>
          </p:cNvSpPr>
          <p:nvPr>
            <p:ph type="title" hasCustomPrompt="1"/>
          </p:nvPr>
        </p:nvSpPr>
        <p:spPr>
          <a:xfrm>
            <a:off x="874713" y="333375"/>
            <a:ext cx="7735887" cy="1260491"/>
          </a:xfrm>
        </p:spPr>
        <p:txBody>
          <a:bodyPr>
            <a:normAutofit/>
          </a:bodyPr>
          <a:lstStyle>
            <a:lvl1pPr>
              <a:defRPr sz="3200"/>
            </a:lvl1pPr>
          </a:lstStyle>
          <a:p>
            <a:r>
              <a:rPr lang="en-US"/>
              <a:t>Click to edit heading</a:t>
            </a:r>
          </a:p>
        </p:txBody>
      </p:sp>
      <p:sp>
        <p:nvSpPr>
          <p:cNvPr id="3" name="Content Placeholder 2">
            <a:extLst>
              <a:ext uri="{FF2B5EF4-FFF2-40B4-BE49-F238E27FC236}">
                <a16:creationId xmlns:a16="http://schemas.microsoft.com/office/drawing/2014/main" id="{02F0F5CD-B687-B24D-AC6A-932C504701BA}"/>
              </a:ext>
            </a:extLst>
          </p:cNvPr>
          <p:cNvSpPr>
            <a:spLocks noGrp="1"/>
          </p:cNvSpPr>
          <p:nvPr>
            <p:ph idx="1" hasCustomPrompt="1"/>
          </p:nvPr>
        </p:nvSpPr>
        <p:spPr>
          <a:xfrm>
            <a:off x="874713" y="1989137"/>
            <a:ext cx="6094799" cy="4123277"/>
          </a:xfrm>
        </p:spPr>
        <p:txBody>
          <a:bodyPr/>
          <a:lstStyle>
            <a:lvl1pPr marL="0" indent="0">
              <a:lnSpc>
                <a:spcPct val="150000"/>
              </a:lnSpc>
              <a:buFontTx/>
              <a:buNone/>
              <a:defRPr sz="1600" b="0" i="0">
                <a:latin typeface="Gotham Book" panose="02000604040000020004" pitchFamily="2" charset="0"/>
              </a:defRPr>
            </a:lvl1pPr>
            <a:lvl2pPr marL="457200" indent="0">
              <a:buFontTx/>
              <a:buNone/>
              <a:defRPr sz="1600"/>
            </a:lvl2pPr>
            <a:lvl3pPr marL="914400" indent="0">
              <a:buFontTx/>
              <a:buNone/>
              <a:defRPr sz="1600"/>
            </a:lvl3pPr>
            <a:lvl4pPr marL="1371600" indent="0">
              <a:buFontTx/>
              <a:buNone/>
              <a:defRPr sz="1400"/>
            </a:lvl4pPr>
            <a:lvl5pPr marL="1828800" indent="0">
              <a:buFontTx/>
              <a:buNone/>
              <a:defRPr sz="1400"/>
            </a:lvl5pPr>
          </a:lstStyle>
          <a:p>
            <a:pPr lvl="0"/>
            <a:r>
              <a:rPr lang="en-US"/>
              <a:t>Click to edit sub heading</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4934C8-DD4D-BC42-99F4-F02DB190162C}"/>
              </a:ext>
            </a:extLst>
          </p:cNvPr>
          <p:cNvSpPr>
            <a:spLocks noGrp="1"/>
          </p:cNvSpPr>
          <p:nvPr>
            <p:ph type="dt" sz="half" idx="10"/>
          </p:nvPr>
        </p:nvSpPr>
        <p:spPr/>
        <p:txBody>
          <a:bodyPr/>
          <a:lstStyle/>
          <a:p>
            <a:fld id="{CB4625B5-9D39-B743-81F3-A2814805E14F}" type="datetimeFigureOut">
              <a:rPr lang="en-US" smtClean="0"/>
              <a:t>10/10/2022</a:t>
            </a:fld>
            <a:endParaRPr lang="en-US"/>
          </a:p>
        </p:txBody>
      </p:sp>
      <p:sp>
        <p:nvSpPr>
          <p:cNvPr id="5" name="Footer Placeholder 4">
            <a:extLst>
              <a:ext uri="{FF2B5EF4-FFF2-40B4-BE49-F238E27FC236}">
                <a16:creationId xmlns:a16="http://schemas.microsoft.com/office/drawing/2014/main" id="{936BBEFE-2430-504C-99B5-5A3286AE20AC}"/>
              </a:ext>
            </a:extLst>
          </p:cNvPr>
          <p:cNvSpPr>
            <a:spLocks noGrp="1"/>
          </p:cNvSpPr>
          <p:nvPr>
            <p:ph type="ftr" sz="quarter" idx="11"/>
          </p:nvPr>
        </p:nvSpPr>
        <p:spPr>
          <a:xfrm>
            <a:off x="4128294"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289BD4B4-570A-CF4A-8A21-336E10433EA6}"/>
              </a:ext>
            </a:extLst>
          </p:cNvPr>
          <p:cNvSpPr>
            <a:spLocks noGrp="1"/>
          </p:cNvSpPr>
          <p:nvPr>
            <p:ph type="sldNum" sz="quarter" idx="12"/>
          </p:nvPr>
        </p:nvSpPr>
        <p:spPr>
          <a:xfrm>
            <a:off x="8610600" y="6356350"/>
            <a:ext cx="2886074" cy="365125"/>
          </a:xfrm>
        </p:spPr>
        <p:txBody>
          <a:bodyPr/>
          <a:lstStyle/>
          <a:p>
            <a:fld id="{182ED1F7-0DAF-604F-AAD0-0B909AFF8955}" type="slidenum">
              <a:rPr lang="en-US" smtClean="0"/>
              <a:t>‹#›</a:t>
            </a:fld>
            <a:endParaRPr lang="en-US"/>
          </a:p>
        </p:txBody>
      </p:sp>
    </p:spTree>
    <p:extLst>
      <p:ext uri="{BB962C8B-B14F-4D97-AF65-F5344CB8AC3E}">
        <p14:creationId xmlns:p14="http://schemas.microsoft.com/office/powerpoint/2010/main" val="65625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mage cluster and heading/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008AF-9692-414B-9844-DBF4D8250692}"/>
              </a:ext>
            </a:extLst>
          </p:cNvPr>
          <p:cNvSpPr>
            <a:spLocks noGrp="1"/>
          </p:cNvSpPr>
          <p:nvPr>
            <p:ph type="dt" sz="half" idx="10"/>
          </p:nvPr>
        </p:nvSpPr>
        <p:spPr/>
        <p:txBody>
          <a:bodyPr/>
          <a:lstStyle/>
          <a:p>
            <a:fld id="{CB4625B5-9D39-B743-81F3-A2814805E14F}" type="datetimeFigureOut">
              <a:rPr lang="en-US" smtClean="0"/>
              <a:pPr/>
              <a:t>10/10/2022</a:t>
            </a:fld>
            <a:endParaRPr lang="en-US"/>
          </a:p>
        </p:txBody>
      </p:sp>
      <p:sp>
        <p:nvSpPr>
          <p:cNvPr id="3" name="Footer Placeholder 2">
            <a:extLst>
              <a:ext uri="{FF2B5EF4-FFF2-40B4-BE49-F238E27FC236}">
                <a16:creationId xmlns:a16="http://schemas.microsoft.com/office/drawing/2014/main" id="{FB827626-05A7-E94E-9BFC-3F81AF740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1BFCAF-6D42-6D4C-8E66-E965E5FC1692}"/>
              </a:ext>
            </a:extLst>
          </p:cNvPr>
          <p:cNvSpPr>
            <a:spLocks noGrp="1"/>
          </p:cNvSpPr>
          <p:nvPr>
            <p:ph type="sldNum" sz="quarter" idx="12"/>
          </p:nvPr>
        </p:nvSpPr>
        <p:spPr/>
        <p:txBody>
          <a:bodyPr/>
          <a:lstStyle/>
          <a:p>
            <a:fld id="{182ED1F7-0DAF-604F-AAD0-0B909AFF8955}" type="slidenum">
              <a:rPr lang="en-US" smtClean="0"/>
              <a:pPr/>
              <a:t>‹#›</a:t>
            </a:fld>
            <a:endParaRPr lang="en-US"/>
          </a:p>
        </p:txBody>
      </p:sp>
      <p:sp>
        <p:nvSpPr>
          <p:cNvPr id="11" name="Rectangle 10">
            <a:extLst>
              <a:ext uri="{FF2B5EF4-FFF2-40B4-BE49-F238E27FC236}">
                <a16:creationId xmlns:a16="http://schemas.microsoft.com/office/drawing/2014/main" id="{F76B1116-4E2E-7540-8B2A-1108EED1AFB6}"/>
              </a:ext>
            </a:extLst>
          </p:cNvPr>
          <p:cNvSpPr/>
          <p:nvPr userDrawn="1"/>
        </p:nvSpPr>
        <p:spPr>
          <a:xfrm>
            <a:off x="5332957" y="2085143"/>
            <a:ext cx="1816928" cy="159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800"/>
          </a:p>
        </p:txBody>
      </p:sp>
      <p:sp>
        <p:nvSpPr>
          <p:cNvPr id="12" name="Rectangle 11">
            <a:extLst>
              <a:ext uri="{FF2B5EF4-FFF2-40B4-BE49-F238E27FC236}">
                <a16:creationId xmlns:a16="http://schemas.microsoft.com/office/drawing/2014/main" id="{1E5952ED-1CC2-C345-9902-6E4B62F53C67}"/>
              </a:ext>
            </a:extLst>
          </p:cNvPr>
          <p:cNvSpPr/>
          <p:nvPr userDrawn="1"/>
        </p:nvSpPr>
        <p:spPr>
          <a:xfrm>
            <a:off x="7326482" y="2085143"/>
            <a:ext cx="4170193" cy="40506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800"/>
          </a:p>
        </p:txBody>
      </p:sp>
      <p:sp>
        <p:nvSpPr>
          <p:cNvPr id="14" name="Rectangle 13">
            <a:extLst>
              <a:ext uri="{FF2B5EF4-FFF2-40B4-BE49-F238E27FC236}">
                <a16:creationId xmlns:a16="http://schemas.microsoft.com/office/drawing/2014/main" id="{AEC02E7E-38EF-9C4D-BB52-D150D8A1C748}"/>
              </a:ext>
            </a:extLst>
          </p:cNvPr>
          <p:cNvSpPr/>
          <p:nvPr userDrawn="1"/>
        </p:nvSpPr>
        <p:spPr>
          <a:xfrm>
            <a:off x="7514049" y="4127833"/>
            <a:ext cx="1855692" cy="107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th-TH" sz="2800">
              <a:solidFill>
                <a:schemeClr val="accent1"/>
              </a:solidFill>
            </a:endParaRPr>
          </a:p>
        </p:txBody>
      </p:sp>
      <p:sp>
        <p:nvSpPr>
          <p:cNvPr id="15" name="Text Placeholder 16">
            <a:extLst>
              <a:ext uri="{FF2B5EF4-FFF2-40B4-BE49-F238E27FC236}">
                <a16:creationId xmlns:a16="http://schemas.microsoft.com/office/drawing/2014/main" id="{DEA781BF-AAAE-284B-92E1-67BBDDCCEE77}"/>
              </a:ext>
            </a:extLst>
          </p:cNvPr>
          <p:cNvSpPr>
            <a:spLocks noGrp="1"/>
          </p:cNvSpPr>
          <p:nvPr>
            <p:ph type="body" sz="quarter" idx="12" hasCustomPrompt="1"/>
          </p:nvPr>
        </p:nvSpPr>
        <p:spPr>
          <a:xfrm>
            <a:off x="7514049" y="4456005"/>
            <a:ext cx="3622264" cy="1507474"/>
          </a:xfrm>
        </p:spPr>
        <p:txBody>
          <a:bodyPr>
            <a:noAutofit/>
          </a:bodyPr>
          <a:lstStyle>
            <a:lvl1pPr marL="0" indent="0" algn="l">
              <a:lnSpc>
                <a:spcPct val="130000"/>
              </a:lnSpc>
              <a:spcBef>
                <a:spcPts val="0"/>
              </a:spcBef>
              <a:buNone/>
              <a:defRPr sz="1100" b="0" baseline="0">
                <a:solidFill>
                  <a:schemeClr val="bg1"/>
                </a:solidFill>
                <a:latin typeface="+mn-lt"/>
              </a:defRPr>
            </a:lvl1pPr>
          </a:lstStyle>
          <a:p>
            <a:pPr lvl="0"/>
            <a:r>
              <a:rPr lang="en-US"/>
              <a:t>Content here</a:t>
            </a:r>
            <a:endParaRPr lang="th-TH"/>
          </a:p>
        </p:txBody>
      </p:sp>
      <p:sp>
        <p:nvSpPr>
          <p:cNvPr id="16" name="Text Placeholder 16">
            <a:extLst>
              <a:ext uri="{FF2B5EF4-FFF2-40B4-BE49-F238E27FC236}">
                <a16:creationId xmlns:a16="http://schemas.microsoft.com/office/drawing/2014/main" id="{A20356E5-897E-8A42-8090-00CBA3785653}"/>
              </a:ext>
            </a:extLst>
          </p:cNvPr>
          <p:cNvSpPr>
            <a:spLocks noGrp="1"/>
          </p:cNvSpPr>
          <p:nvPr>
            <p:ph type="body" sz="quarter" idx="13" hasCustomPrompt="1"/>
          </p:nvPr>
        </p:nvSpPr>
        <p:spPr>
          <a:xfrm>
            <a:off x="7514049" y="2391206"/>
            <a:ext cx="3622264" cy="329719"/>
          </a:xfrm>
        </p:spPr>
        <p:txBody>
          <a:bodyPr anchor="t">
            <a:noAutofit/>
          </a:bodyPr>
          <a:lstStyle>
            <a:lvl1pPr marL="0" indent="0" algn="l">
              <a:lnSpc>
                <a:spcPct val="100000"/>
              </a:lnSpc>
              <a:buNone/>
              <a:defRPr sz="1100" b="1" baseline="0">
                <a:solidFill>
                  <a:schemeClr val="bg1"/>
                </a:solidFill>
                <a:latin typeface="+mn-lt"/>
              </a:defRPr>
            </a:lvl1pPr>
          </a:lstStyle>
          <a:p>
            <a:pPr lvl="0"/>
            <a:r>
              <a:rPr lang="en-US"/>
              <a:t>Additional Content</a:t>
            </a:r>
            <a:endParaRPr lang="th-TH"/>
          </a:p>
        </p:txBody>
      </p:sp>
      <p:sp>
        <p:nvSpPr>
          <p:cNvPr id="17" name="Text Placeholder 16">
            <a:extLst>
              <a:ext uri="{FF2B5EF4-FFF2-40B4-BE49-F238E27FC236}">
                <a16:creationId xmlns:a16="http://schemas.microsoft.com/office/drawing/2014/main" id="{99C97856-E366-1A40-AFEB-D4A19F37D052}"/>
              </a:ext>
            </a:extLst>
          </p:cNvPr>
          <p:cNvSpPr>
            <a:spLocks noGrp="1"/>
          </p:cNvSpPr>
          <p:nvPr>
            <p:ph type="body" sz="quarter" idx="14" hasCustomPrompt="1"/>
          </p:nvPr>
        </p:nvSpPr>
        <p:spPr>
          <a:xfrm>
            <a:off x="7514049" y="2890611"/>
            <a:ext cx="3622264" cy="1067536"/>
          </a:xfrm>
        </p:spPr>
        <p:txBody>
          <a:bodyPr anchor="t">
            <a:noAutofit/>
          </a:bodyPr>
          <a:lstStyle>
            <a:lvl1pPr marL="0" indent="0" algn="l" defTabSz="914400" rtl="0" eaLnBrk="1" latinLnBrk="0" hangingPunct="1">
              <a:lnSpc>
                <a:spcPct val="100000"/>
              </a:lnSpc>
              <a:spcBef>
                <a:spcPct val="0"/>
              </a:spcBef>
              <a:buNone/>
              <a:defRPr lang="th-TH" sz="3200" b="1" i="0" kern="1200" spc="0" baseline="0" dirty="0">
                <a:solidFill>
                  <a:schemeClr val="bg1"/>
                </a:solidFill>
                <a:latin typeface="Gotham Bold" panose="02000604030000020004" pitchFamily="2" charset="0"/>
                <a:ea typeface="+mj-ea"/>
                <a:cs typeface="+mj-cs"/>
              </a:defRPr>
            </a:lvl1pPr>
          </a:lstStyle>
          <a:p>
            <a:pPr lvl="0"/>
            <a:r>
              <a:rPr lang="en-US"/>
              <a:t>Title here</a:t>
            </a:r>
          </a:p>
        </p:txBody>
      </p:sp>
      <p:sp>
        <p:nvSpPr>
          <p:cNvPr id="18" name="Picture Placeholder 5">
            <a:extLst>
              <a:ext uri="{FF2B5EF4-FFF2-40B4-BE49-F238E27FC236}">
                <a16:creationId xmlns:a16="http://schemas.microsoft.com/office/drawing/2014/main" id="{7893815B-FE46-634E-A523-4FE9DFD6CA6B}"/>
              </a:ext>
            </a:extLst>
          </p:cNvPr>
          <p:cNvSpPr>
            <a:spLocks noGrp="1" noChangeAspect="1"/>
          </p:cNvSpPr>
          <p:nvPr>
            <p:ph type="pic" sz="quarter" idx="10" hasCustomPrompt="1"/>
          </p:nvPr>
        </p:nvSpPr>
        <p:spPr>
          <a:xfrm>
            <a:off x="695325" y="333375"/>
            <a:ext cx="4461035" cy="3345776"/>
          </a:xfrm>
          <a:solidFill>
            <a:schemeClr val="bg1">
              <a:lumMod val="95000"/>
            </a:schemeClr>
          </a:solidFill>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400" b="0" i="0" kern="1200" baseline="0" dirty="0">
                <a:solidFill>
                  <a:schemeClr val="tx1"/>
                </a:solidFill>
                <a:latin typeface="Gotham Book" panose="02000604040000020004" pitchFamily="2" charset="0"/>
                <a:ea typeface="+mn-ea"/>
                <a:cs typeface="+mn-cs"/>
              </a:defRPr>
            </a:lvl1pPr>
          </a:lstStyle>
          <a:p>
            <a:r>
              <a:rPr lang="en-GB"/>
              <a:t>Add image here</a:t>
            </a:r>
          </a:p>
        </p:txBody>
      </p:sp>
      <p:sp>
        <p:nvSpPr>
          <p:cNvPr id="19" name="Picture Placeholder 5">
            <a:extLst>
              <a:ext uri="{FF2B5EF4-FFF2-40B4-BE49-F238E27FC236}">
                <a16:creationId xmlns:a16="http://schemas.microsoft.com/office/drawing/2014/main" id="{266D8FAD-0B1E-6645-A536-E1FDEA0FFEA4}"/>
              </a:ext>
            </a:extLst>
          </p:cNvPr>
          <p:cNvSpPr>
            <a:spLocks noGrp="1" noChangeAspect="1"/>
          </p:cNvSpPr>
          <p:nvPr>
            <p:ph type="pic" sz="quarter" idx="15" hasCustomPrompt="1"/>
          </p:nvPr>
        </p:nvSpPr>
        <p:spPr>
          <a:xfrm>
            <a:off x="695326" y="3842071"/>
            <a:ext cx="6454560" cy="2293685"/>
          </a:xfrm>
          <a:solidFill>
            <a:schemeClr val="bg1">
              <a:lumMod val="95000"/>
            </a:schemeClr>
          </a:solidFill>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400" b="0" i="0" kern="1200" baseline="0" dirty="0">
                <a:solidFill>
                  <a:schemeClr val="tx1"/>
                </a:solidFill>
                <a:latin typeface="Gotham Book" panose="02000604040000020004" pitchFamily="2" charset="0"/>
                <a:ea typeface="+mn-ea"/>
                <a:cs typeface="+mn-cs"/>
              </a:defRPr>
            </a:lvl1pPr>
          </a:lstStyle>
          <a:p>
            <a:r>
              <a:rPr lang="en-GB"/>
              <a:t>Add image here</a:t>
            </a:r>
          </a:p>
        </p:txBody>
      </p:sp>
      <p:sp>
        <p:nvSpPr>
          <p:cNvPr id="20" name="Picture Placeholder 5">
            <a:extLst>
              <a:ext uri="{FF2B5EF4-FFF2-40B4-BE49-F238E27FC236}">
                <a16:creationId xmlns:a16="http://schemas.microsoft.com/office/drawing/2014/main" id="{2F342496-5EBA-194F-B884-B3487EA424BA}"/>
              </a:ext>
            </a:extLst>
          </p:cNvPr>
          <p:cNvSpPr>
            <a:spLocks noGrp="1" noChangeAspect="1"/>
          </p:cNvSpPr>
          <p:nvPr>
            <p:ph type="pic" sz="quarter" idx="16" hasCustomPrompt="1"/>
          </p:nvPr>
        </p:nvSpPr>
        <p:spPr>
          <a:xfrm>
            <a:off x="7326482" y="344986"/>
            <a:ext cx="4170193" cy="1570471"/>
          </a:xfrm>
          <a:solidFill>
            <a:schemeClr val="bg1">
              <a:lumMod val="95000"/>
            </a:schemeClr>
          </a:solidFill>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400" b="0" i="0" kern="1200" baseline="0" dirty="0">
                <a:solidFill>
                  <a:schemeClr val="tx1"/>
                </a:solidFill>
                <a:latin typeface="Gotham Book" panose="02000604040000020004" pitchFamily="2" charset="0"/>
                <a:ea typeface="+mn-ea"/>
                <a:cs typeface="+mn-cs"/>
              </a:defRPr>
            </a:lvl1pPr>
          </a:lstStyle>
          <a:p>
            <a:r>
              <a:rPr lang="en-GB"/>
              <a:t>Add image here</a:t>
            </a:r>
          </a:p>
        </p:txBody>
      </p:sp>
      <p:sp>
        <p:nvSpPr>
          <p:cNvPr id="21" name="Picture Placeholder 5">
            <a:extLst>
              <a:ext uri="{FF2B5EF4-FFF2-40B4-BE49-F238E27FC236}">
                <a16:creationId xmlns:a16="http://schemas.microsoft.com/office/drawing/2014/main" id="{FB3E6B2E-3E5A-4942-BA3C-CD8296E832FC}"/>
              </a:ext>
            </a:extLst>
          </p:cNvPr>
          <p:cNvSpPr>
            <a:spLocks noGrp="1" noChangeAspect="1"/>
          </p:cNvSpPr>
          <p:nvPr>
            <p:ph type="pic" sz="quarter" idx="17" hasCustomPrompt="1"/>
          </p:nvPr>
        </p:nvSpPr>
        <p:spPr>
          <a:xfrm>
            <a:off x="5332957" y="323367"/>
            <a:ext cx="1816928" cy="1588848"/>
          </a:xfrm>
          <a:solidFill>
            <a:schemeClr val="bg1">
              <a:lumMod val="95000"/>
            </a:schemeClr>
          </a:solidFill>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400" b="0" i="0" kern="1200" baseline="0" dirty="0">
                <a:solidFill>
                  <a:schemeClr val="tx1"/>
                </a:solidFill>
                <a:latin typeface="Gotham Book" panose="02000604040000020004" pitchFamily="2" charset="0"/>
                <a:ea typeface="+mn-ea"/>
                <a:cs typeface="+mn-cs"/>
              </a:defRPr>
            </a:lvl1pPr>
          </a:lstStyle>
          <a:p>
            <a:r>
              <a:rPr lang="en-GB"/>
              <a:t>Add image here</a:t>
            </a:r>
          </a:p>
        </p:txBody>
      </p:sp>
    </p:spTree>
    <p:extLst>
      <p:ext uri="{BB962C8B-B14F-4D97-AF65-F5344CB8AC3E}">
        <p14:creationId xmlns:p14="http://schemas.microsoft.com/office/powerpoint/2010/main" val="262222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 image and descriptio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008AF-9692-414B-9844-DBF4D8250692}"/>
              </a:ext>
            </a:extLst>
          </p:cNvPr>
          <p:cNvSpPr>
            <a:spLocks noGrp="1"/>
          </p:cNvSpPr>
          <p:nvPr>
            <p:ph type="dt" sz="half" idx="10"/>
          </p:nvPr>
        </p:nvSpPr>
        <p:spPr/>
        <p:txBody>
          <a:bodyPr/>
          <a:lstStyle/>
          <a:p>
            <a:fld id="{CB4625B5-9D39-B743-81F3-A2814805E14F}" type="datetimeFigureOut">
              <a:rPr lang="en-US" smtClean="0"/>
              <a:pPr/>
              <a:t>10/10/2022</a:t>
            </a:fld>
            <a:endParaRPr lang="en-US"/>
          </a:p>
        </p:txBody>
      </p:sp>
      <p:sp>
        <p:nvSpPr>
          <p:cNvPr id="4" name="Slide Number Placeholder 3">
            <a:extLst>
              <a:ext uri="{FF2B5EF4-FFF2-40B4-BE49-F238E27FC236}">
                <a16:creationId xmlns:a16="http://schemas.microsoft.com/office/drawing/2014/main" id="{901BFCAF-6D42-6D4C-8E66-E965E5FC1692}"/>
              </a:ext>
            </a:extLst>
          </p:cNvPr>
          <p:cNvSpPr>
            <a:spLocks noGrp="1"/>
          </p:cNvSpPr>
          <p:nvPr>
            <p:ph type="sldNum" sz="quarter" idx="12"/>
          </p:nvPr>
        </p:nvSpPr>
        <p:spPr/>
        <p:txBody>
          <a:bodyPr/>
          <a:lstStyle/>
          <a:p>
            <a:fld id="{182ED1F7-0DAF-604F-AAD0-0B909AFF8955}" type="slidenum">
              <a:rPr lang="en-US" smtClean="0"/>
              <a:pPr/>
              <a:t>‹#›</a:t>
            </a:fld>
            <a:endParaRPr lang="en-US"/>
          </a:p>
        </p:txBody>
      </p:sp>
      <p:sp>
        <p:nvSpPr>
          <p:cNvPr id="17" name="Picture Placeholder 5">
            <a:extLst>
              <a:ext uri="{FF2B5EF4-FFF2-40B4-BE49-F238E27FC236}">
                <a16:creationId xmlns:a16="http://schemas.microsoft.com/office/drawing/2014/main" id="{B9D704FA-71F6-7B44-BFFB-9713486AE1C6}"/>
              </a:ext>
            </a:extLst>
          </p:cNvPr>
          <p:cNvSpPr>
            <a:spLocks noGrp="1" noChangeAspect="1"/>
          </p:cNvSpPr>
          <p:nvPr>
            <p:ph type="pic" sz="quarter" idx="14" hasCustomPrompt="1"/>
          </p:nvPr>
        </p:nvSpPr>
        <p:spPr>
          <a:xfrm>
            <a:off x="888419" y="1989138"/>
            <a:ext cx="1657080" cy="2009284"/>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a:t>Click to add image</a:t>
            </a:r>
          </a:p>
        </p:txBody>
      </p:sp>
      <p:sp>
        <p:nvSpPr>
          <p:cNvPr id="18" name="Picture Placeholder 5">
            <a:extLst>
              <a:ext uri="{FF2B5EF4-FFF2-40B4-BE49-F238E27FC236}">
                <a16:creationId xmlns:a16="http://schemas.microsoft.com/office/drawing/2014/main" id="{22330C18-A0F5-3241-B29C-140246DB954F}"/>
              </a:ext>
            </a:extLst>
          </p:cNvPr>
          <p:cNvSpPr>
            <a:spLocks noGrp="1" noChangeAspect="1"/>
          </p:cNvSpPr>
          <p:nvPr>
            <p:ph type="pic" sz="quarter" idx="15" hasCustomPrompt="1"/>
          </p:nvPr>
        </p:nvSpPr>
        <p:spPr>
          <a:xfrm>
            <a:off x="2642777" y="1989138"/>
            <a:ext cx="1657080" cy="2009284"/>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a:t>Click to add image</a:t>
            </a:r>
          </a:p>
        </p:txBody>
      </p:sp>
      <p:sp>
        <p:nvSpPr>
          <p:cNvPr id="19" name="Picture Placeholder 5">
            <a:extLst>
              <a:ext uri="{FF2B5EF4-FFF2-40B4-BE49-F238E27FC236}">
                <a16:creationId xmlns:a16="http://schemas.microsoft.com/office/drawing/2014/main" id="{727A628F-5816-B14E-A8FF-818D51536AF8}"/>
              </a:ext>
            </a:extLst>
          </p:cNvPr>
          <p:cNvSpPr>
            <a:spLocks noGrp="1" noChangeAspect="1"/>
          </p:cNvSpPr>
          <p:nvPr>
            <p:ph type="pic" sz="quarter" idx="16" hasCustomPrompt="1"/>
          </p:nvPr>
        </p:nvSpPr>
        <p:spPr>
          <a:xfrm>
            <a:off x="4397135" y="1989138"/>
            <a:ext cx="1657080" cy="2009284"/>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a:t>Click to add image</a:t>
            </a:r>
          </a:p>
        </p:txBody>
      </p:sp>
      <p:sp>
        <p:nvSpPr>
          <p:cNvPr id="20" name="Picture Placeholder 5">
            <a:extLst>
              <a:ext uri="{FF2B5EF4-FFF2-40B4-BE49-F238E27FC236}">
                <a16:creationId xmlns:a16="http://schemas.microsoft.com/office/drawing/2014/main" id="{2ECA5483-6075-C24A-8E63-959A96A67F0F}"/>
              </a:ext>
            </a:extLst>
          </p:cNvPr>
          <p:cNvSpPr>
            <a:spLocks noGrp="1" noChangeAspect="1"/>
          </p:cNvSpPr>
          <p:nvPr>
            <p:ph type="pic" sz="quarter" idx="17" hasCustomPrompt="1"/>
          </p:nvPr>
        </p:nvSpPr>
        <p:spPr>
          <a:xfrm>
            <a:off x="6151493" y="1989138"/>
            <a:ext cx="1657080" cy="2009284"/>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a:t>Click to add image</a:t>
            </a:r>
          </a:p>
        </p:txBody>
      </p:sp>
      <p:sp>
        <p:nvSpPr>
          <p:cNvPr id="21" name="Picture Placeholder 5">
            <a:extLst>
              <a:ext uri="{FF2B5EF4-FFF2-40B4-BE49-F238E27FC236}">
                <a16:creationId xmlns:a16="http://schemas.microsoft.com/office/drawing/2014/main" id="{B9DEBADD-44AA-E34E-8B90-96B2B8270D2E}"/>
              </a:ext>
            </a:extLst>
          </p:cNvPr>
          <p:cNvSpPr>
            <a:spLocks noGrp="1" noChangeAspect="1"/>
          </p:cNvSpPr>
          <p:nvPr>
            <p:ph type="pic" sz="quarter" idx="18" hasCustomPrompt="1"/>
          </p:nvPr>
        </p:nvSpPr>
        <p:spPr>
          <a:xfrm>
            <a:off x="7905851" y="1989138"/>
            <a:ext cx="1657080" cy="2009284"/>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a:t>Click to add image</a:t>
            </a:r>
          </a:p>
        </p:txBody>
      </p:sp>
      <p:sp>
        <p:nvSpPr>
          <p:cNvPr id="22" name="Picture Placeholder 5">
            <a:extLst>
              <a:ext uri="{FF2B5EF4-FFF2-40B4-BE49-F238E27FC236}">
                <a16:creationId xmlns:a16="http://schemas.microsoft.com/office/drawing/2014/main" id="{55BB111D-429B-8B48-9464-3BDB1F2F41A0}"/>
              </a:ext>
            </a:extLst>
          </p:cNvPr>
          <p:cNvSpPr>
            <a:spLocks noGrp="1" noChangeAspect="1"/>
          </p:cNvSpPr>
          <p:nvPr>
            <p:ph type="pic" sz="quarter" idx="19" hasCustomPrompt="1"/>
          </p:nvPr>
        </p:nvSpPr>
        <p:spPr>
          <a:xfrm>
            <a:off x="9660208" y="1989138"/>
            <a:ext cx="1657080" cy="2009284"/>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a:t>Click to add image</a:t>
            </a:r>
          </a:p>
        </p:txBody>
      </p:sp>
      <p:sp>
        <p:nvSpPr>
          <p:cNvPr id="23" name="Content Placeholder 31">
            <a:extLst>
              <a:ext uri="{FF2B5EF4-FFF2-40B4-BE49-F238E27FC236}">
                <a16:creationId xmlns:a16="http://schemas.microsoft.com/office/drawing/2014/main" id="{7DA3160F-884E-BE4E-A8B5-0D9713FCC1C0}"/>
              </a:ext>
            </a:extLst>
          </p:cNvPr>
          <p:cNvSpPr>
            <a:spLocks noGrp="1"/>
          </p:cNvSpPr>
          <p:nvPr>
            <p:ph sz="quarter" idx="20"/>
          </p:nvPr>
        </p:nvSpPr>
        <p:spPr>
          <a:xfrm>
            <a:off x="874711" y="4129838"/>
            <a:ext cx="1670788" cy="1999500"/>
          </a:xfrm>
        </p:spPr>
        <p:txBody>
          <a:bodyPr>
            <a:noAutofit/>
          </a:bodyPr>
          <a:lstStyle>
            <a:lvl1pPr marL="0" indent="0">
              <a:buFontTx/>
              <a:buNone/>
              <a:defRPr sz="1000"/>
            </a:lvl1pPr>
            <a:lvl2pPr marL="136525" indent="0" algn="l">
              <a:buFontTx/>
              <a:buNone/>
              <a:tabLst/>
              <a:defRPr sz="1000"/>
            </a:lvl2pPr>
            <a:lvl3pPr marL="914400" indent="0">
              <a:buFontTx/>
              <a:buNone/>
              <a:defRPr sz="1000"/>
            </a:lvl3pPr>
            <a:lvl4pPr marL="1371600" indent="0">
              <a:buFontTx/>
              <a:buNone/>
              <a:defRPr sz="1000"/>
            </a:lvl4pPr>
            <a:lvl5pPr marL="1828800" indent="0">
              <a:buFontTx/>
              <a:buNone/>
              <a:defRPr sz="1000"/>
            </a:lvl5pPr>
          </a:lstStyle>
          <a:p>
            <a:pPr lvl="0"/>
            <a:r>
              <a:rPr lang="en-US"/>
              <a:t>Edit Master text styles</a:t>
            </a:r>
          </a:p>
          <a:p>
            <a:pPr lvl="1"/>
            <a:r>
              <a:rPr lang="en-US"/>
              <a:t>Second level</a:t>
            </a:r>
          </a:p>
        </p:txBody>
      </p:sp>
      <p:sp>
        <p:nvSpPr>
          <p:cNvPr id="24" name="Content Placeholder 31">
            <a:extLst>
              <a:ext uri="{FF2B5EF4-FFF2-40B4-BE49-F238E27FC236}">
                <a16:creationId xmlns:a16="http://schemas.microsoft.com/office/drawing/2014/main" id="{1EBBBA14-67D4-0F48-8199-4BF0240F5F7C}"/>
              </a:ext>
            </a:extLst>
          </p:cNvPr>
          <p:cNvSpPr>
            <a:spLocks noGrp="1"/>
          </p:cNvSpPr>
          <p:nvPr>
            <p:ph sz="quarter" idx="21"/>
          </p:nvPr>
        </p:nvSpPr>
        <p:spPr>
          <a:xfrm>
            <a:off x="2642777" y="4129838"/>
            <a:ext cx="1657080" cy="1999500"/>
          </a:xfrm>
        </p:spPr>
        <p:txBody>
          <a:bodyPr>
            <a:noAutofit/>
          </a:bodyPr>
          <a:lstStyle>
            <a:lvl1pPr marL="0" indent="0">
              <a:buFontTx/>
              <a:buNone/>
              <a:defRPr sz="1000"/>
            </a:lvl1pPr>
            <a:lvl2pPr marL="136525" indent="0">
              <a:buFontTx/>
              <a:buNone/>
              <a:tabLst/>
              <a:defRPr sz="1000"/>
            </a:lvl2pPr>
            <a:lvl3pPr marL="914400" indent="0">
              <a:buFontTx/>
              <a:buNone/>
              <a:defRPr sz="1000"/>
            </a:lvl3pPr>
            <a:lvl4pPr marL="1371600" indent="0">
              <a:buFontTx/>
              <a:buNone/>
              <a:defRPr sz="1000"/>
            </a:lvl4pPr>
            <a:lvl5pPr marL="1828800" indent="0">
              <a:buFontTx/>
              <a:buNone/>
              <a:defRPr sz="1000"/>
            </a:lvl5pPr>
          </a:lstStyle>
          <a:p>
            <a:pPr lvl="0"/>
            <a:r>
              <a:rPr lang="en-US"/>
              <a:t>Edit Master text styles</a:t>
            </a:r>
          </a:p>
          <a:p>
            <a:pPr lvl="1"/>
            <a:r>
              <a:rPr lang="en-US"/>
              <a:t>Second level</a:t>
            </a:r>
          </a:p>
        </p:txBody>
      </p:sp>
      <p:sp>
        <p:nvSpPr>
          <p:cNvPr id="25" name="Content Placeholder 31">
            <a:extLst>
              <a:ext uri="{FF2B5EF4-FFF2-40B4-BE49-F238E27FC236}">
                <a16:creationId xmlns:a16="http://schemas.microsoft.com/office/drawing/2014/main" id="{8F9992DF-DE38-9F47-8284-F381DB4A9499}"/>
              </a:ext>
            </a:extLst>
          </p:cNvPr>
          <p:cNvSpPr>
            <a:spLocks noGrp="1"/>
          </p:cNvSpPr>
          <p:nvPr>
            <p:ph sz="quarter" idx="22"/>
          </p:nvPr>
        </p:nvSpPr>
        <p:spPr>
          <a:xfrm>
            <a:off x="4395943" y="4129838"/>
            <a:ext cx="1657350" cy="1999500"/>
          </a:xfrm>
        </p:spPr>
        <p:txBody>
          <a:bodyPr>
            <a:noAutofit/>
          </a:bodyPr>
          <a:lstStyle>
            <a:lvl1pPr marL="0" indent="0">
              <a:buFontTx/>
              <a:buNone/>
              <a:defRPr sz="1000"/>
            </a:lvl1pPr>
            <a:lvl2pPr marL="136525" indent="0">
              <a:buFontTx/>
              <a:buNone/>
              <a:tabLst/>
              <a:defRPr sz="1000"/>
            </a:lvl2pPr>
            <a:lvl3pPr marL="914400" indent="0">
              <a:buFontTx/>
              <a:buNone/>
              <a:defRPr sz="1000"/>
            </a:lvl3pPr>
            <a:lvl4pPr marL="1371600" indent="0">
              <a:buFontTx/>
              <a:buNone/>
              <a:defRPr sz="1000"/>
            </a:lvl4pPr>
            <a:lvl5pPr marL="1828800" indent="0">
              <a:buFontTx/>
              <a:buNone/>
              <a:defRPr sz="1000"/>
            </a:lvl5pPr>
          </a:lstStyle>
          <a:p>
            <a:pPr lvl="0"/>
            <a:r>
              <a:rPr lang="en-US"/>
              <a:t>Edit Master text styles</a:t>
            </a:r>
          </a:p>
          <a:p>
            <a:pPr lvl="1"/>
            <a:r>
              <a:rPr lang="en-US"/>
              <a:t>Second level</a:t>
            </a:r>
          </a:p>
        </p:txBody>
      </p:sp>
      <p:sp>
        <p:nvSpPr>
          <p:cNvPr id="26" name="Content Placeholder 31">
            <a:extLst>
              <a:ext uri="{FF2B5EF4-FFF2-40B4-BE49-F238E27FC236}">
                <a16:creationId xmlns:a16="http://schemas.microsoft.com/office/drawing/2014/main" id="{F0F217B0-9B18-7646-B341-1D80E9A6D15D}"/>
              </a:ext>
            </a:extLst>
          </p:cNvPr>
          <p:cNvSpPr>
            <a:spLocks noGrp="1"/>
          </p:cNvSpPr>
          <p:nvPr>
            <p:ph sz="quarter" idx="23"/>
          </p:nvPr>
        </p:nvSpPr>
        <p:spPr>
          <a:xfrm>
            <a:off x="6149379" y="4129838"/>
            <a:ext cx="1659194" cy="1999500"/>
          </a:xfrm>
        </p:spPr>
        <p:txBody>
          <a:bodyPr>
            <a:noAutofit/>
          </a:bodyPr>
          <a:lstStyle>
            <a:lvl1pPr marL="0" indent="0">
              <a:buFontTx/>
              <a:buNone/>
              <a:defRPr sz="1000"/>
            </a:lvl1pPr>
            <a:lvl2pPr marL="136525" indent="0">
              <a:buFontTx/>
              <a:buNone/>
              <a:tabLst/>
              <a:defRPr sz="1000"/>
            </a:lvl2pPr>
            <a:lvl3pPr marL="914400" indent="0">
              <a:buFontTx/>
              <a:buNone/>
              <a:defRPr sz="1000"/>
            </a:lvl3pPr>
            <a:lvl4pPr marL="1371600" indent="0">
              <a:buFontTx/>
              <a:buNone/>
              <a:defRPr sz="1000"/>
            </a:lvl4pPr>
            <a:lvl5pPr marL="1828800" indent="0">
              <a:buFontTx/>
              <a:buNone/>
              <a:defRPr sz="1000"/>
            </a:lvl5pPr>
          </a:lstStyle>
          <a:p>
            <a:pPr lvl="0"/>
            <a:r>
              <a:rPr lang="en-US"/>
              <a:t>Edit Master text styles</a:t>
            </a:r>
          </a:p>
          <a:p>
            <a:pPr lvl="1"/>
            <a:r>
              <a:rPr lang="en-US"/>
              <a:t>Second level</a:t>
            </a:r>
          </a:p>
        </p:txBody>
      </p:sp>
      <p:sp>
        <p:nvSpPr>
          <p:cNvPr id="27" name="Content Placeholder 31">
            <a:extLst>
              <a:ext uri="{FF2B5EF4-FFF2-40B4-BE49-F238E27FC236}">
                <a16:creationId xmlns:a16="http://schemas.microsoft.com/office/drawing/2014/main" id="{0C3FFF3A-AFEA-164A-B748-3EB28ED43584}"/>
              </a:ext>
            </a:extLst>
          </p:cNvPr>
          <p:cNvSpPr>
            <a:spLocks noGrp="1"/>
          </p:cNvSpPr>
          <p:nvPr>
            <p:ph sz="quarter" idx="24"/>
          </p:nvPr>
        </p:nvSpPr>
        <p:spPr>
          <a:xfrm>
            <a:off x="7903737" y="4129838"/>
            <a:ext cx="1659194" cy="1999500"/>
          </a:xfrm>
        </p:spPr>
        <p:txBody>
          <a:bodyPr>
            <a:noAutofit/>
          </a:bodyPr>
          <a:lstStyle>
            <a:lvl1pPr marL="0" indent="0">
              <a:buFontTx/>
              <a:buNone/>
              <a:defRPr sz="1000"/>
            </a:lvl1pPr>
            <a:lvl2pPr marL="136525" indent="0">
              <a:buFontTx/>
              <a:buNone/>
              <a:tabLst/>
              <a:defRPr sz="1000"/>
            </a:lvl2pPr>
            <a:lvl3pPr marL="914400" indent="0">
              <a:buFontTx/>
              <a:buNone/>
              <a:defRPr sz="1000"/>
            </a:lvl3pPr>
            <a:lvl4pPr marL="1371600" indent="0">
              <a:buFontTx/>
              <a:buNone/>
              <a:defRPr sz="1000"/>
            </a:lvl4pPr>
            <a:lvl5pPr marL="1828800" indent="0">
              <a:buFontTx/>
              <a:buNone/>
              <a:defRPr sz="1000"/>
            </a:lvl5pPr>
          </a:lstStyle>
          <a:p>
            <a:pPr lvl="0"/>
            <a:r>
              <a:rPr lang="en-US"/>
              <a:t>Edit Master text styles</a:t>
            </a:r>
          </a:p>
          <a:p>
            <a:pPr lvl="1"/>
            <a:r>
              <a:rPr lang="en-US"/>
              <a:t>Second level</a:t>
            </a:r>
          </a:p>
        </p:txBody>
      </p:sp>
      <p:sp>
        <p:nvSpPr>
          <p:cNvPr id="28" name="Content Placeholder 31">
            <a:extLst>
              <a:ext uri="{FF2B5EF4-FFF2-40B4-BE49-F238E27FC236}">
                <a16:creationId xmlns:a16="http://schemas.microsoft.com/office/drawing/2014/main" id="{A5EACB40-C1B6-7249-8D22-A1E8E324977C}"/>
              </a:ext>
            </a:extLst>
          </p:cNvPr>
          <p:cNvSpPr>
            <a:spLocks noGrp="1"/>
          </p:cNvSpPr>
          <p:nvPr>
            <p:ph sz="quarter" idx="25"/>
          </p:nvPr>
        </p:nvSpPr>
        <p:spPr>
          <a:xfrm>
            <a:off x="9658095" y="4129838"/>
            <a:ext cx="1659193" cy="1999500"/>
          </a:xfrm>
        </p:spPr>
        <p:txBody>
          <a:bodyPr>
            <a:noAutofit/>
          </a:bodyPr>
          <a:lstStyle>
            <a:lvl1pPr marL="0" indent="0">
              <a:buFontTx/>
              <a:buNone/>
              <a:defRPr sz="1000"/>
            </a:lvl1pPr>
            <a:lvl2pPr marL="95250" indent="0">
              <a:buFontTx/>
              <a:buNone/>
              <a:tabLst/>
              <a:defRPr sz="1000"/>
            </a:lvl2pPr>
            <a:lvl3pPr marL="914400" indent="0">
              <a:buFontTx/>
              <a:buNone/>
              <a:defRPr sz="1000"/>
            </a:lvl3pPr>
            <a:lvl4pPr marL="1371600" indent="0">
              <a:buFontTx/>
              <a:buNone/>
              <a:defRPr sz="1000"/>
            </a:lvl4pPr>
            <a:lvl5pPr marL="1828800" indent="0">
              <a:buFontTx/>
              <a:buNone/>
              <a:defRPr sz="1000"/>
            </a:lvl5pPr>
          </a:lstStyle>
          <a:p>
            <a:pPr lvl="0"/>
            <a:r>
              <a:rPr lang="en-US"/>
              <a:t>Edit Master text styles</a:t>
            </a:r>
          </a:p>
          <a:p>
            <a:pPr lvl="1"/>
            <a:r>
              <a:rPr lang="en-US"/>
              <a:t>Second level</a:t>
            </a:r>
          </a:p>
        </p:txBody>
      </p:sp>
      <p:sp>
        <p:nvSpPr>
          <p:cNvPr id="29" name="Title 37">
            <a:extLst>
              <a:ext uri="{FF2B5EF4-FFF2-40B4-BE49-F238E27FC236}">
                <a16:creationId xmlns:a16="http://schemas.microsoft.com/office/drawing/2014/main" id="{1C5A625B-237D-4140-8553-57A89A41A660}"/>
              </a:ext>
            </a:extLst>
          </p:cNvPr>
          <p:cNvSpPr>
            <a:spLocks noGrp="1"/>
          </p:cNvSpPr>
          <p:nvPr>
            <p:ph type="title" hasCustomPrompt="1"/>
          </p:nvPr>
        </p:nvSpPr>
        <p:spPr>
          <a:xfrm>
            <a:off x="874712" y="333375"/>
            <a:ext cx="7029025" cy="1260491"/>
          </a:xfrm>
        </p:spPr>
        <p:txBody>
          <a:bodyPr>
            <a:normAutofit/>
          </a:bodyPr>
          <a:lstStyle>
            <a:lvl1pPr>
              <a:defRPr sz="3200"/>
            </a:lvl1pPr>
          </a:lstStyle>
          <a:p>
            <a:r>
              <a:rPr lang="en-US"/>
              <a:t>Click to edit title</a:t>
            </a:r>
          </a:p>
        </p:txBody>
      </p:sp>
    </p:spTree>
    <p:extLst>
      <p:ext uri="{BB962C8B-B14F-4D97-AF65-F5344CB8AC3E}">
        <p14:creationId xmlns:p14="http://schemas.microsoft.com/office/powerpoint/2010/main" val="338770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008AF-9692-414B-9844-DBF4D8250692}"/>
              </a:ext>
            </a:extLst>
          </p:cNvPr>
          <p:cNvSpPr>
            <a:spLocks noGrp="1"/>
          </p:cNvSpPr>
          <p:nvPr>
            <p:ph type="dt" sz="half" idx="10"/>
          </p:nvPr>
        </p:nvSpPr>
        <p:spPr/>
        <p:txBody>
          <a:bodyPr/>
          <a:lstStyle/>
          <a:p>
            <a:fld id="{CB4625B5-9D39-B743-81F3-A2814805E14F}" type="datetimeFigureOut">
              <a:rPr lang="en-US" smtClean="0"/>
              <a:pPr/>
              <a:t>10/10/2022</a:t>
            </a:fld>
            <a:endParaRPr lang="en-US"/>
          </a:p>
        </p:txBody>
      </p:sp>
      <p:sp>
        <p:nvSpPr>
          <p:cNvPr id="3" name="Footer Placeholder 2">
            <a:extLst>
              <a:ext uri="{FF2B5EF4-FFF2-40B4-BE49-F238E27FC236}">
                <a16:creationId xmlns:a16="http://schemas.microsoft.com/office/drawing/2014/main" id="{FB827626-05A7-E94E-9BFC-3F81AF740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1BFCAF-6D42-6D4C-8E66-E965E5FC1692}"/>
              </a:ext>
            </a:extLst>
          </p:cNvPr>
          <p:cNvSpPr>
            <a:spLocks noGrp="1"/>
          </p:cNvSpPr>
          <p:nvPr>
            <p:ph type="sldNum" sz="quarter" idx="12"/>
          </p:nvPr>
        </p:nvSpPr>
        <p:spPr/>
        <p:txBody>
          <a:bodyPr/>
          <a:lstStyle/>
          <a:p>
            <a:fld id="{182ED1F7-0DAF-604F-AAD0-0B909AFF8955}" type="slidenum">
              <a:rPr lang="en-US" smtClean="0"/>
              <a:pPr/>
              <a:t>‹#›</a:t>
            </a:fld>
            <a:endParaRPr lang="en-US"/>
          </a:p>
        </p:txBody>
      </p:sp>
      <p:sp>
        <p:nvSpPr>
          <p:cNvPr id="11" name="Picture Placeholder 5">
            <a:extLst>
              <a:ext uri="{FF2B5EF4-FFF2-40B4-BE49-F238E27FC236}">
                <a16:creationId xmlns:a16="http://schemas.microsoft.com/office/drawing/2014/main" id="{E71A4EC4-20FD-764D-87DC-D7ACAAB232DC}"/>
              </a:ext>
            </a:extLst>
          </p:cNvPr>
          <p:cNvSpPr>
            <a:spLocks noGrp="1"/>
          </p:cNvSpPr>
          <p:nvPr>
            <p:ph type="pic" sz="quarter" idx="14" hasCustomPrompt="1"/>
          </p:nvPr>
        </p:nvSpPr>
        <p:spPr>
          <a:xfrm>
            <a:off x="695325" y="1428179"/>
            <a:ext cx="3333976" cy="2200128"/>
          </a:xfrm>
          <a:prstGeom prst="rect">
            <a:avLst/>
          </a:prstGeom>
          <a:solidFill>
            <a:schemeClr val="bg1">
              <a:lumMod val="95000"/>
            </a:schemeClr>
          </a:solidFill>
          <a:ln>
            <a:noFill/>
          </a:ln>
        </p:spPr>
        <p:txBody>
          <a:bodyPr/>
          <a:lstStyle>
            <a:lvl1pPr marL="0" indent="0">
              <a:buNone/>
              <a:defRPr>
                <a:solidFill>
                  <a:schemeClr val="bg1"/>
                </a:solidFill>
              </a:defRPr>
            </a:lvl1pPr>
          </a:lstStyle>
          <a:p>
            <a:r>
              <a:rPr lang="en-US"/>
              <a:t>Click to add image</a:t>
            </a:r>
          </a:p>
        </p:txBody>
      </p:sp>
      <p:sp>
        <p:nvSpPr>
          <p:cNvPr id="12" name="Picture Placeholder 5">
            <a:extLst>
              <a:ext uri="{FF2B5EF4-FFF2-40B4-BE49-F238E27FC236}">
                <a16:creationId xmlns:a16="http://schemas.microsoft.com/office/drawing/2014/main" id="{435BEEFF-8F6F-A141-9934-18F5F11773E2}"/>
              </a:ext>
            </a:extLst>
          </p:cNvPr>
          <p:cNvSpPr>
            <a:spLocks noGrp="1"/>
          </p:cNvSpPr>
          <p:nvPr>
            <p:ph type="pic" sz="quarter" idx="15" hasCustomPrompt="1"/>
          </p:nvPr>
        </p:nvSpPr>
        <p:spPr>
          <a:xfrm>
            <a:off x="695325" y="3929210"/>
            <a:ext cx="3333976" cy="2200128"/>
          </a:xfrm>
          <a:prstGeom prst="rect">
            <a:avLst/>
          </a:prstGeom>
          <a:solidFill>
            <a:schemeClr val="bg1">
              <a:lumMod val="95000"/>
            </a:schemeClr>
          </a:solidFill>
          <a:ln>
            <a:noFill/>
          </a:ln>
        </p:spPr>
        <p:txBody>
          <a:bodyPr/>
          <a:lstStyle>
            <a:lvl1pPr marL="0" indent="0">
              <a:buNone/>
              <a:defRPr>
                <a:solidFill>
                  <a:schemeClr val="bg1"/>
                </a:solidFill>
              </a:defRPr>
            </a:lvl1pPr>
          </a:lstStyle>
          <a:p>
            <a:r>
              <a:rPr lang="en-US"/>
              <a:t>Click to add image</a:t>
            </a:r>
          </a:p>
        </p:txBody>
      </p:sp>
      <p:sp>
        <p:nvSpPr>
          <p:cNvPr id="13" name="Picture Placeholder 5">
            <a:extLst>
              <a:ext uri="{FF2B5EF4-FFF2-40B4-BE49-F238E27FC236}">
                <a16:creationId xmlns:a16="http://schemas.microsoft.com/office/drawing/2014/main" id="{7F7DAD24-F015-B448-8B76-6B2928618282}"/>
              </a:ext>
            </a:extLst>
          </p:cNvPr>
          <p:cNvSpPr>
            <a:spLocks noGrp="1"/>
          </p:cNvSpPr>
          <p:nvPr>
            <p:ph type="pic" sz="quarter" idx="16" hasCustomPrompt="1"/>
          </p:nvPr>
        </p:nvSpPr>
        <p:spPr>
          <a:xfrm>
            <a:off x="4429012" y="1428179"/>
            <a:ext cx="3333976" cy="2200128"/>
          </a:xfrm>
          <a:prstGeom prst="rect">
            <a:avLst/>
          </a:prstGeom>
          <a:solidFill>
            <a:schemeClr val="bg1">
              <a:lumMod val="95000"/>
            </a:schemeClr>
          </a:solidFill>
          <a:ln>
            <a:noFill/>
          </a:ln>
        </p:spPr>
        <p:txBody>
          <a:bodyPr/>
          <a:lstStyle>
            <a:lvl1pPr marL="0" indent="0">
              <a:buNone/>
              <a:defRPr>
                <a:solidFill>
                  <a:schemeClr val="bg1"/>
                </a:solidFill>
              </a:defRPr>
            </a:lvl1pPr>
          </a:lstStyle>
          <a:p>
            <a:r>
              <a:rPr lang="en-US"/>
              <a:t>Click to add image</a:t>
            </a:r>
          </a:p>
        </p:txBody>
      </p:sp>
      <p:sp>
        <p:nvSpPr>
          <p:cNvPr id="14" name="Picture Placeholder 5">
            <a:extLst>
              <a:ext uri="{FF2B5EF4-FFF2-40B4-BE49-F238E27FC236}">
                <a16:creationId xmlns:a16="http://schemas.microsoft.com/office/drawing/2014/main" id="{0E2B7707-D543-7D48-BB98-51D110AEAE37}"/>
              </a:ext>
            </a:extLst>
          </p:cNvPr>
          <p:cNvSpPr>
            <a:spLocks noGrp="1"/>
          </p:cNvSpPr>
          <p:nvPr>
            <p:ph type="pic" sz="quarter" idx="17" hasCustomPrompt="1"/>
          </p:nvPr>
        </p:nvSpPr>
        <p:spPr>
          <a:xfrm>
            <a:off x="4429012" y="3929210"/>
            <a:ext cx="3333976" cy="2200128"/>
          </a:xfrm>
          <a:prstGeom prst="rect">
            <a:avLst/>
          </a:prstGeom>
          <a:solidFill>
            <a:schemeClr val="bg1">
              <a:lumMod val="95000"/>
            </a:schemeClr>
          </a:solidFill>
          <a:ln>
            <a:noFill/>
          </a:ln>
        </p:spPr>
        <p:txBody>
          <a:bodyPr/>
          <a:lstStyle>
            <a:lvl1pPr marL="0" indent="0">
              <a:buNone/>
              <a:defRPr>
                <a:solidFill>
                  <a:schemeClr val="bg1"/>
                </a:solidFill>
              </a:defRPr>
            </a:lvl1pPr>
          </a:lstStyle>
          <a:p>
            <a:r>
              <a:rPr lang="en-US"/>
              <a:t>Click to add image</a:t>
            </a:r>
          </a:p>
        </p:txBody>
      </p:sp>
      <p:sp>
        <p:nvSpPr>
          <p:cNvPr id="15" name="Picture Placeholder 5">
            <a:extLst>
              <a:ext uri="{FF2B5EF4-FFF2-40B4-BE49-F238E27FC236}">
                <a16:creationId xmlns:a16="http://schemas.microsoft.com/office/drawing/2014/main" id="{55B32590-C785-E348-B125-1715754486BD}"/>
              </a:ext>
            </a:extLst>
          </p:cNvPr>
          <p:cNvSpPr>
            <a:spLocks noGrp="1"/>
          </p:cNvSpPr>
          <p:nvPr>
            <p:ph type="pic" sz="quarter" idx="18" hasCustomPrompt="1"/>
          </p:nvPr>
        </p:nvSpPr>
        <p:spPr>
          <a:xfrm>
            <a:off x="8162699" y="1428179"/>
            <a:ext cx="3333976" cy="2200128"/>
          </a:xfrm>
          <a:prstGeom prst="rect">
            <a:avLst/>
          </a:prstGeom>
          <a:solidFill>
            <a:schemeClr val="bg1">
              <a:lumMod val="95000"/>
            </a:schemeClr>
          </a:solidFill>
          <a:ln>
            <a:noFill/>
          </a:ln>
        </p:spPr>
        <p:txBody>
          <a:bodyPr/>
          <a:lstStyle>
            <a:lvl1pPr marL="0" indent="0">
              <a:buNone/>
              <a:defRPr>
                <a:solidFill>
                  <a:schemeClr val="bg1"/>
                </a:solidFill>
              </a:defRPr>
            </a:lvl1pPr>
          </a:lstStyle>
          <a:p>
            <a:r>
              <a:rPr lang="en-US"/>
              <a:t>Click to add image</a:t>
            </a:r>
          </a:p>
        </p:txBody>
      </p:sp>
      <p:sp>
        <p:nvSpPr>
          <p:cNvPr id="16" name="Picture Placeholder 5">
            <a:extLst>
              <a:ext uri="{FF2B5EF4-FFF2-40B4-BE49-F238E27FC236}">
                <a16:creationId xmlns:a16="http://schemas.microsoft.com/office/drawing/2014/main" id="{3E372A00-A2C4-634E-86FD-9DBE0EA6C01C}"/>
              </a:ext>
            </a:extLst>
          </p:cNvPr>
          <p:cNvSpPr>
            <a:spLocks noGrp="1"/>
          </p:cNvSpPr>
          <p:nvPr>
            <p:ph type="pic" sz="quarter" idx="19" hasCustomPrompt="1"/>
          </p:nvPr>
        </p:nvSpPr>
        <p:spPr>
          <a:xfrm>
            <a:off x="8162699" y="3929210"/>
            <a:ext cx="3333976" cy="2200128"/>
          </a:xfrm>
          <a:prstGeom prst="rect">
            <a:avLst/>
          </a:prstGeom>
          <a:solidFill>
            <a:schemeClr val="bg1">
              <a:lumMod val="95000"/>
            </a:schemeClr>
          </a:solidFill>
          <a:ln>
            <a:noFill/>
          </a:ln>
        </p:spPr>
        <p:txBody>
          <a:bodyPr/>
          <a:lstStyle>
            <a:lvl1pPr marL="0" indent="0">
              <a:buNone/>
              <a:defRPr>
                <a:solidFill>
                  <a:schemeClr val="bg1"/>
                </a:solidFill>
              </a:defRPr>
            </a:lvl1pPr>
          </a:lstStyle>
          <a:p>
            <a:r>
              <a:rPr lang="en-US"/>
              <a:t>Click to add image</a:t>
            </a:r>
          </a:p>
        </p:txBody>
      </p:sp>
    </p:spTree>
    <p:extLst>
      <p:ext uri="{BB962C8B-B14F-4D97-AF65-F5344CB8AC3E}">
        <p14:creationId xmlns:p14="http://schemas.microsoft.com/office/powerpoint/2010/main" val="1653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and list/Chart/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A68AB-7EFD-5D43-BD00-8C8CD0B1DC69}"/>
              </a:ext>
            </a:extLst>
          </p:cNvPr>
          <p:cNvSpPr>
            <a:spLocks noGrp="1"/>
          </p:cNvSpPr>
          <p:nvPr>
            <p:ph type="title" hasCustomPrompt="1"/>
          </p:nvPr>
        </p:nvSpPr>
        <p:spPr>
          <a:xfrm>
            <a:off x="874713" y="341087"/>
            <a:ext cx="6407435" cy="1251175"/>
          </a:xfrm>
        </p:spPr>
        <p:txBody>
          <a:bodyPr anchor="b"/>
          <a:lstStyle>
            <a:lvl1pPr>
              <a:defRPr sz="3200"/>
            </a:lvl1pPr>
          </a:lstStyle>
          <a:p>
            <a:r>
              <a:rPr lang="en-US"/>
              <a:t>Click to edit heading</a:t>
            </a:r>
          </a:p>
        </p:txBody>
      </p:sp>
      <p:sp>
        <p:nvSpPr>
          <p:cNvPr id="3" name="Content Placeholder 2">
            <a:extLst>
              <a:ext uri="{FF2B5EF4-FFF2-40B4-BE49-F238E27FC236}">
                <a16:creationId xmlns:a16="http://schemas.microsoft.com/office/drawing/2014/main" id="{2295DAA1-74DC-8243-9A72-213691177907}"/>
              </a:ext>
            </a:extLst>
          </p:cNvPr>
          <p:cNvSpPr>
            <a:spLocks noGrp="1"/>
          </p:cNvSpPr>
          <p:nvPr>
            <p:ph idx="1"/>
          </p:nvPr>
        </p:nvSpPr>
        <p:spPr>
          <a:xfrm>
            <a:off x="5243513" y="1997076"/>
            <a:ext cx="6088855" cy="3871912"/>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39FBA8-199E-C243-904E-28C5D0E64C06}"/>
              </a:ext>
            </a:extLst>
          </p:cNvPr>
          <p:cNvSpPr>
            <a:spLocks noGrp="1"/>
          </p:cNvSpPr>
          <p:nvPr>
            <p:ph type="body" sz="half" idx="2" hasCustomPrompt="1"/>
          </p:nvPr>
        </p:nvSpPr>
        <p:spPr>
          <a:xfrm>
            <a:off x="874714" y="1989138"/>
            <a:ext cx="4061618" cy="3879850"/>
          </a:xfrm>
        </p:spPr>
        <p:txBody>
          <a:bodyPr/>
          <a:lstStyle>
            <a:lvl1pPr marL="0" indent="0">
              <a:buNone/>
              <a:defRPr sz="1600" b="0" i="0">
                <a:latin typeface="Gotham Book" panose="0200060404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p>
        </p:txBody>
      </p:sp>
      <p:sp>
        <p:nvSpPr>
          <p:cNvPr id="5" name="Date Placeholder 4">
            <a:extLst>
              <a:ext uri="{FF2B5EF4-FFF2-40B4-BE49-F238E27FC236}">
                <a16:creationId xmlns:a16="http://schemas.microsoft.com/office/drawing/2014/main" id="{73796F1E-CE86-BB4C-A07C-3D54679E04E3}"/>
              </a:ext>
            </a:extLst>
          </p:cNvPr>
          <p:cNvSpPr>
            <a:spLocks noGrp="1"/>
          </p:cNvSpPr>
          <p:nvPr>
            <p:ph type="dt" sz="half" idx="10"/>
          </p:nvPr>
        </p:nvSpPr>
        <p:spPr/>
        <p:txBody>
          <a:bodyPr/>
          <a:lstStyle/>
          <a:p>
            <a:fld id="{CB4625B5-9D39-B743-81F3-A2814805E14F}" type="datetimeFigureOut">
              <a:rPr lang="en-US" smtClean="0"/>
              <a:t>10/10/2022</a:t>
            </a:fld>
            <a:endParaRPr lang="en-US"/>
          </a:p>
        </p:txBody>
      </p:sp>
      <p:sp>
        <p:nvSpPr>
          <p:cNvPr id="6" name="Footer Placeholder 5">
            <a:extLst>
              <a:ext uri="{FF2B5EF4-FFF2-40B4-BE49-F238E27FC236}">
                <a16:creationId xmlns:a16="http://schemas.microsoft.com/office/drawing/2014/main" id="{AA6D71AE-F38B-C148-A72A-7AA4F6A61A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B148E3-4992-9545-B503-E4F13ED657B3}"/>
              </a:ext>
            </a:extLst>
          </p:cNvPr>
          <p:cNvSpPr>
            <a:spLocks noGrp="1"/>
          </p:cNvSpPr>
          <p:nvPr>
            <p:ph type="sldNum" sz="quarter" idx="12"/>
          </p:nvPr>
        </p:nvSpPr>
        <p:spPr/>
        <p:txBody>
          <a:bodyPr/>
          <a:lstStyle/>
          <a:p>
            <a:fld id="{182ED1F7-0DAF-604F-AAD0-0B909AFF8955}" type="slidenum">
              <a:rPr lang="en-US" smtClean="0"/>
              <a:t>‹#›</a:t>
            </a:fld>
            <a:endParaRPr lang="en-US"/>
          </a:p>
        </p:txBody>
      </p:sp>
    </p:spTree>
    <p:extLst>
      <p:ext uri="{BB962C8B-B14F-4D97-AF65-F5344CB8AC3E}">
        <p14:creationId xmlns:p14="http://schemas.microsoft.com/office/powerpoint/2010/main" val="310163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934D09B-E1D7-E843-905A-ABA989DCCFA2}"/>
              </a:ext>
            </a:extLst>
          </p:cNvPr>
          <p:cNvSpPr>
            <a:spLocks noGrp="1"/>
          </p:cNvSpPr>
          <p:nvPr>
            <p:ph type="pic" idx="1" hasCustomPrompt="1"/>
          </p:nvPr>
        </p:nvSpPr>
        <p:spPr>
          <a:xfrm>
            <a:off x="5183187" y="1989138"/>
            <a:ext cx="6313487" cy="4140200"/>
          </a:xfrm>
          <a:solidFill>
            <a:schemeClr val="bg1">
              <a:lumMod val="95000"/>
            </a:schemeClr>
          </a:solidFill>
        </p:spPr>
        <p:txBody>
          <a:bodyPr>
            <a:normAutofit/>
          </a:bodyPr>
          <a:lstStyle>
            <a:lvl1pPr marL="0" indent="0">
              <a:buNone/>
              <a:defRPr sz="1800" b="0" i="0">
                <a:latin typeface="Gotham Book" panose="0200060404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add image</a:t>
            </a:r>
          </a:p>
        </p:txBody>
      </p:sp>
      <p:sp>
        <p:nvSpPr>
          <p:cNvPr id="5" name="Date Placeholder 4">
            <a:extLst>
              <a:ext uri="{FF2B5EF4-FFF2-40B4-BE49-F238E27FC236}">
                <a16:creationId xmlns:a16="http://schemas.microsoft.com/office/drawing/2014/main" id="{EBDB1BDC-0701-2F41-A41D-1CEFD024EC83}"/>
              </a:ext>
            </a:extLst>
          </p:cNvPr>
          <p:cNvSpPr>
            <a:spLocks noGrp="1"/>
          </p:cNvSpPr>
          <p:nvPr>
            <p:ph type="dt" sz="half" idx="10"/>
          </p:nvPr>
        </p:nvSpPr>
        <p:spPr/>
        <p:txBody>
          <a:bodyPr/>
          <a:lstStyle/>
          <a:p>
            <a:fld id="{CB4625B5-9D39-B743-81F3-A2814805E14F}" type="datetimeFigureOut">
              <a:rPr lang="en-US" smtClean="0"/>
              <a:t>10/10/2022</a:t>
            </a:fld>
            <a:endParaRPr lang="en-US"/>
          </a:p>
        </p:txBody>
      </p:sp>
      <p:sp>
        <p:nvSpPr>
          <p:cNvPr id="6" name="Footer Placeholder 5">
            <a:extLst>
              <a:ext uri="{FF2B5EF4-FFF2-40B4-BE49-F238E27FC236}">
                <a16:creationId xmlns:a16="http://schemas.microsoft.com/office/drawing/2014/main" id="{5763B795-25BE-5741-9353-C28715D1C2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8351AA-302C-2041-9DDD-15B7592F3F03}"/>
              </a:ext>
            </a:extLst>
          </p:cNvPr>
          <p:cNvSpPr>
            <a:spLocks noGrp="1"/>
          </p:cNvSpPr>
          <p:nvPr>
            <p:ph type="sldNum" sz="quarter" idx="12"/>
          </p:nvPr>
        </p:nvSpPr>
        <p:spPr/>
        <p:txBody>
          <a:bodyPr/>
          <a:lstStyle/>
          <a:p>
            <a:fld id="{182ED1F7-0DAF-604F-AAD0-0B909AFF8955}" type="slidenum">
              <a:rPr lang="en-US" smtClean="0"/>
              <a:t>‹#›</a:t>
            </a:fld>
            <a:endParaRPr lang="en-US"/>
          </a:p>
        </p:txBody>
      </p:sp>
      <p:sp>
        <p:nvSpPr>
          <p:cNvPr id="8" name="Title 1">
            <a:extLst>
              <a:ext uri="{FF2B5EF4-FFF2-40B4-BE49-F238E27FC236}">
                <a16:creationId xmlns:a16="http://schemas.microsoft.com/office/drawing/2014/main" id="{9A14EEE5-B4A5-6C44-81D9-F9F63DD716AD}"/>
              </a:ext>
            </a:extLst>
          </p:cNvPr>
          <p:cNvSpPr>
            <a:spLocks noGrp="1"/>
          </p:cNvSpPr>
          <p:nvPr>
            <p:ph type="title" hasCustomPrompt="1"/>
          </p:nvPr>
        </p:nvSpPr>
        <p:spPr>
          <a:xfrm>
            <a:off x="874712" y="326574"/>
            <a:ext cx="6919459" cy="1265689"/>
          </a:xfrm>
        </p:spPr>
        <p:txBody>
          <a:bodyPr anchor="b"/>
          <a:lstStyle>
            <a:lvl1pPr>
              <a:defRPr sz="3200"/>
            </a:lvl1pPr>
          </a:lstStyle>
          <a:p>
            <a:r>
              <a:rPr lang="en-US"/>
              <a:t>Click to edit heading</a:t>
            </a:r>
          </a:p>
        </p:txBody>
      </p:sp>
      <p:sp>
        <p:nvSpPr>
          <p:cNvPr id="9" name="Text Placeholder 3">
            <a:extLst>
              <a:ext uri="{FF2B5EF4-FFF2-40B4-BE49-F238E27FC236}">
                <a16:creationId xmlns:a16="http://schemas.microsoft.com/office/drawing/2014/main" id="{4AF3474B-FFD9-CE42-91E1-D59AF481AE7D}"/>
              </a:ext>
            </a:extLst>
          </p:cNvPr>
          <p:cNvSpPr>
            <a:spLocks noGrp="1"/>
          </p:cNvSpPr>
          <p:nvPr>
            <p:ph type="body" sz="half" idx="2" hasCustomPrompt="1"/>
          </p:nvPr>
        </p:nvSpPr>
        <p:spPr>
          <a:xfrm>
            <a:off x="874713" y="1989138"/>
            <a:ext cx="3957867" cy="4140200"/>
          </a:xfrm>
        </p:spPr>
        <p:txBody>
          <a:bodyPr/>
          <a:lstStyle>
            <a:lvl1pPr marL="0" indent="0">
              <a:buNone/>
              <a:defRPr sz="1600" b="0" i="0">
                <a:latin typeface="Gotham Book" panose="0200060404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p>
        </p:txBody>
      </p:sp>
    </p:spTree>
    <p:extLst>
      <p:ext uri="{BB962C8B-B14F-4D97-AF65-F5344CB8AC3E}">
        <p14:creationId xmlns:p14="http://schemas.microsoft.com/office/powerpoint/2010/main" val="267319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28A8D7-35D4-784B-9ECA-1761744F6688}"/>
              </a:ext>
            </a:extLst>
          </p:cNvPr>
          <p:cNvSpPr/>
          <p:nvPr userDrawn="1"/>
        </p:nvSpPr>
        <p:spPr>
          <a:xfrm>
            <a:off x="0" y="0"/>
            <a:ext cx="12192000" cy="6858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a:bodyPr>
          <a:lstStyle/>
          <a:p>
            <a:pPr marL="0" marR="0" indent="0" algn="l" defTabSz="914400" rtl="0" fontAlgn="auto" latinLnBrk="0" hangingPunct="0">
              <a:lnSpc>
                <a:spcPct val="90000"/>
              </a:lnSpc>
              <a:spcBef>
                <a:spcPts val="0"/>
              </a:spcBef>
              <a:spcAft>
                <a:spcPts val="0"/>
              </a:spcAft>
              <a:buClrTx/>
              <a:buSzTx/>
              <a:buFontTx/>
              <a:buNone/>
              <a:tabLst/>
            </a:pPr>
            <a:endParaRPr kumimoji="0" lang="en-US" sz="4700" b="1" i="0" u="none" strike="noStrike" cap="none" spc="0" normalizeH="0" baseline="0">
              <a:ln>
                <a:noFill/>
              </a:ln>
              <a:solidFill>
                <a:srgbClr val="5AAA60"/>
              </a:solidFill>
              <a:effectLst/>
              <a:uFillTx/>
              <a:latin typeface="+mn-lt"/>
              <a:ea typeface="+mn-ea"/>
              <a:cs typeface="+mn-cs"/>
              <a:sym typeface="Gotham"/>
            </a:endParaRPr>
          </a:p>
        </p:txBody>
      </p:sp>
      <p:sp>
        <p:nvSpPr>
          <p:cNvPr id="8" name="Title 1">
            <a:extLst>
              <a:ext uri="{FF2B5EF4-FFF2-40B4-BE49-F238E27FC236}">
                <a16:creationId xmlns:a16="http://schemas.microsoft.com/office/drawing/2014/main" id="{7E51C4F6-85DD-B846-8F99-E4249FBF3546}"/>
              </a:ext>
            </a:extLst>
          </p:cNvPr>
          <p:cNvSpPr>
            <a:spLocks noGrp="1"/>
          </p:cNvSpPr>
          <p:nvPr>
            <p:ph type="title" hasCustomPrompt="1"/>
          </p:nvPr>
        </p:nvSpPr>
        <p:spPr>
          <a:xfrm>
            <a:off x="695325" y="333375"/>
            <a:ext cx="10909299" cy="5795963"/>
          </a:xfrm>
        </p:spPr>
        <p:txBody>
          <a:bodyPr anchor="ctr">
            <a:normAutofit/>
          </a:bodyPr>
          <a:lstStyle>
            <a:lvl1pPr algn="ctr">
              <a:defRPr sz="6600">
                <a:solidFill>
                  <a:schemeClr val="bg1"/>
                </a:solidFill>
              </a:defRPr>
            </a:lvl1pPr>
          </a:lstStyle>
          <a:p>
            <a:r>
              <a:rPr lang="en-US"/>
              <a:t>Thank you</a:t>
            </a:r>
          </a:p>
        </p:txBody>
      </p:sp>
    </p:spTree>
    <p:extLst>
      <p:ext uri="{BB962C8B-B14F-4D97-AF65-F5344CB8AC3E}">
        <p14:creationId xmlns:p14="http://schemas.microsoft.com/office/powerpoint/2010/main" val="130671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62998A-B206-624B-A746-DF3D06756E43}"/>
              </a:ext>
            </a:extLst>
          </p:cNvPr>
          <p:cNvSpPr/>
          <p:nvPr userDrawn="1"/>
        </p:nvSpPr>
        <p:spPr>
          <a:xfrm>
            <a:off x="0" y="0"/>
            <a:ext cx="12192000" cy="6858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a:bodyPr>
          <a:lstStyle/>
          <a:p>
            <a:pPr marL="0" marR="0" indent="0" algn="l" defTabSz="914400" rtl="0" fontAlgn="auto" latinLnBrk="0" hangingPunct="0">
              <a:lnSpc>
                <a:spcPct val="90000"/>
              </a:lnSpc>
              <a:spcBef>
                <a:spcPts val="0"/>
              </a:spcBef>
              <a:spcAft>
                <a:spcPts val="0"/>
              </a:spcAft>
              <a:buClrTx/>
              <a:buSzTx/>
              <a:buFontTx/>
              <a:buNone/>
              <a:tabLst/>
            </a:pPr>
            <a:endParaRPr kumimoji="0" lang="en-US" sz="4700" b="1" i="0" u="none" strike="noStrike" cap="none" spc="0" normalizeH="0" baseline="0">
              <a:ln>
                <a:noFill/>
              </a:ln>
              <a:solidFill>
                <a:srgbClr val="5AAA60"/>
              </a:solidFill>
              <a:effectLst/>
              <a:uFillTx/>
              <a:latin typeface="+mn-lt"/>
              <a:ea typeface="+mn-ea"/>
              <a:cs typeface="+mn-cs"/>
              <a:sym typeface="Gotham"/>
            </a:endParaRPr>
          </a:p>
        </p:txBody>
      </p:sp>
      <p:pic>
        <p:nvPicPr>
          <p:cNvPr id="11" name="Picture 10">
            <a:extLst>
              <a:ext uri="{FF2B5EF4-FFF2-40B4-BE49-F238E27FC236}">
                <a16:creationId xmlns:a16="http://schemas.microsoft.com/office/drawing/2014/main" id="{B2492FC5-F28C-A744-9602-5B50A6DCFE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0400" y="2482850"/>
            <a:ext cx="5791200" cy="1892300"/>
          </a:xfrm>
          <a:prstGeom prst="rect">
            <a:avLst/>
          </a:prstGeom>
        </p:spPr>
      </p:pic>
    </p:spTree>
    <p:extLst>
      <p:ext uri="{BB962C8B-B14F-4D97-AF65-F5344CB8AC3E}">
        <p14:creationId xmlns:p14="http://schemas.microsoft.com/office/powerpoint/2010/main" val="374901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28A8D7-35D4-784B-9ECA-1761744F6688}"/>
              </a:ext>
            </a:extLst>
          </p:cNvPr>
          <p:cNvSpPr/>
          <p:nvPr userDrawn="1"/>
        </p:nvSpPr>
        <p:spPr>
          <a:xfrm>
            <a:off x="0" y="0"/>
            <a:ext cx="12192000" cy="6858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a:bodyPr>
          <a:lstStyle/>
          <a:p>
            <a:pPr marL="0" marR="0" indent="0" algn="l" defTabSz="914400" rtl="0" fontAlgn="auto" latinLnBrk="0" hangingPunct="0">
              <a:lnSpc>
                <a:spcPct val="90000"/>
              </a:lnSpc>
              <a:spcBef>
                <a:spcPts val="0"/>
              </a:spcBef>
              <a:spcAft>
                <a:spcPts val="0"/>
              </a:spcAft>
              <a:buClrTx/>
              <a:buSzTx/>
              <a:buFontTx/>
              <a:buNone/>
              <a:tabLst/>
            </a:pPr>
            <a:endParaRPr kumimoji="0" lang="en-US" sz="4700" b="1" i="0" u="none" strike="noStrike" cap="none" spc="0" normalizeH="0" baseline="0">
              <a:ln>
                <a:noFill/>
              </a:ln>
              <a:solidFill>
                <a:srgbClr val="5AAA60"/>
              </a:solidFill>
              <a:effectLst/>
              <a:uFillTx/>
              <a:latin typeface="+mn-lt"/>
              <a:ea typeface="+mn-ea"/>
              <a:cs typeface="+mn-cs"/>
              <a:sym typeface="Gotham"/>
            </a:endParaRPr>
          </a:p>
        </p:txBody>
      </p:sp>
      <p:pic>
        <p:nvPicPr>
          <p:cNvPr id="6" name="Picture 5">
            <a:extLst>
              <a:ext uri="{FF2B5EF4-FFF2-40B4-BE49-F238E27FC236}">
                <a16:creationId xmlns:a16="http://schemas.microsoft.com/office/drawing/2014/main" id="{937A2C33-E647-6849-8C56-44C82377AF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4713" y="564841"/>
            <a:ext cx="3007113" cy="982587"/>
          </a:xfrm>
          <a:prstGeom prst="rect">
            <a:avLst/>
          </a:prstGeom>
        </p:spPr>
      </p:pic>
      <p:sp>
        <p:nvSpPr>
          <p:cNvPr id="7" name="TextBox 6">
            <a:extLst>
              <a:ext uri="{FF2B5EF4-FFF2-40B4-BE49-F238E27FC236}">
                <a16:creationId xmlns:a16="http://schemas.microsoft.com/office/drawing/2014/main" id="{DF61537F-2615-7B4A-A3B0-0CBEE5DBED1A}"/>
              </a:ext>
            </a:extLst>
          </p:cNvPr>
          <p:cNvSpPr txBox="1"/>
          <p:nvPr userDrawn="1"/>
        </p:nvSpPr>
        <p:spPr>
          <a:xfrm>
            <a:off x="833148" y="4407642"/>
            <a:ext cx="2976134" cy="1815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b">
            <a:spAutoFit/>
          </a:bodyPr>
          <a:lstStyle/>
          <a:p>
            <a:r>
              <a:rPr kumimoji="0" lang="en-AU" sz="1600" b="0" i="0" u="none" strike="noStrike" cap="none" spc="0" normalizeH="0" baseline="0">
                <a:ln>
                  <a:noFill/>
                </a:ln>
                <a:solidFill>
                  <a:schemeClr val="bg1"/>
                </a:solidFill>
                <a:effectLst/>
                <a:uFillTx/>
                <a:latin typeface="Gotham Medium" panose="02000604030000020004" pitchFamily="2" charset="0"/>
                <a:ea typeface="Montserrat Light"/>
                <a:cs typeface="Montserrat Light"/>
                <a:sym typeface="Montserrat Light"/>
              </a:rPr>
              <a:t>Outdoor Media Association</a:t>
            </a:r>
          </a:p>
          <a:p>
            <a:r>
              <a:rPr kumimoji="0" lang="en-AU" sz="1600" b="0" i="0" u="none" strike="noStrike" cap="none" spc="0" normalizeH="0" baseline="0">
                <a:ln>
                  <a:noFill/>
                </a:ln>
                <a:solidFill>
                  <a:schemeClr val="bg1"/>
                </a:solidFill>
                <a:effectLst/>
                <a:uFillTx/>
                <a:latin typeface="Gotham Book" panose="02000604040000020004" pitchFamily="2" charset="0"/>
                <a:ea typeface="Montserrat Light"/>
                <a:cs typeface="Montserrat Light"/>
                <a:sym typeface="Montserrat Light"/>
              </a:rPr>
              <a:t>Suite 504, 80 William Street</a:t>
            </a:r>
            <a:br>
              <a:rPr kumimoji="0" lang="en-AU" sz="1600" b="0" i="0" u="none" strike="noStrike" cap="none" spc="0" normalizeH="0" baseline="0">
                <a:ln>
                  <a:noFill/>
                </a:ln>
                <a:solidFill>
                  <a:schemeClr val="bg1"/>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a:ln>
                  <a:noFill/>
                </a:ln>
                <a:solidFill>
                  <a:schemeClr val="bg1"/>
                </a:solidFill>
                <a:effectLst/>
                <a:uFillTx/>
                <a:latin typeface="Gotham Book" panose="02000604040000020004" pitchFamily="2" charset="0"/>
                <a:ea typeface="Montserrat Light"/>
                <a:cs typeface="Montserrat Light"/>
                <a:sym typeface="Montserrat Light"/>
              </a:rPr>
              <a:t>East Sydney NSW 2011 </a:t>
            </a:r>
            <a:br>
              <a:rPr kumimoji="0" lang="en-AU" sz="1600" b="0" i="0" u="none" strike="noStrike" cap="none" spc="0" normalizeH="0" baseline="0">
                <a:ln>
                  <a:noFill/>
                </a:ln>
                <a:solidFill>
                  <a:schemeClr val="bg1"/>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a:ln>
                  <a:noFill/>
                </a:ln>
                <a:solidFill>
                  <a:schemeClr val="bg1"/>
                </a:solidFill>
                <a:effectLst/>
                <a:uFillTx/>
                <a:latin typeface="Gotham Book" panose="02000604040000020004" pitchFamily="2" charset="0"/>
                <a:ea typeface="Montserrat Light"/>
                <a:cs typeface="Montserrat Light"/>
                <a:sym typeface="Montserrat Light"/>
              </a:rPr>
              <a:t>T Office  02 9357 9900</a:t>
            </a:r>
            <a:br>
              <a:rPr kumimoji="0" lang="en-AU" sz="1600" b="0" i="0" u="none" strike="noStrike" cap="none" spc="0" normalizeH="0" baseline="0">
                <a:ln>
                  <a:noFill/>
                </a:ln>
                <a:solidFill>
                  <a:schemeClr val="bg1"/>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a:ln>
                  <a:noFill/>
                </a:ln>
                <a:solidFill>
                  <a:schemeClr val="bg1"/>
                </a:solidFill>
                <a:effectLst/>
                <a:uFillTx/>
                <a:latin typeface="Gotham Book" panose="02000604040000020004" pitchFamily="2" charset="0"/>
                <a:ea typeface="Montserrat Light"/>
                <a:cs typeface="Montserrat Light"/>
                <a:sym typeface="Montserrat Light"/>
              </a:rPr>
              <a:t>F 02 8356 9500 </a:t>
            </a:r>
            <a:br>
              <a:rPr kumimoji="0" lang="en-AU" sz="1600" b="0" i="0" u="none" strike="noStrike" cap="none" spc="0" normalizeH="0" baseline="0">
                <a:ln>
                  <a:noFill/>
                </a:ln>
                <a:solidFill>
                  <a:schemeClr val="bg1"/>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err="1">
                <a:ln>
                  <a:noFill/>
                </a:ln>
                <a:solidFill>
                  <a:schemeClr val="bg1"/>
                </a:solidFill>
                <a:effectLst/>
                <a:uFillTx/>
                <a:latin typeface="Gotham Book" panose="02000604040000020004" pitchFamily="2" charset="0"/>
                <a:ea typeface="Montserrat Light"/>
                <a:cs typeface="Montserrat Light"/>
                <a:sym typeface="Montserrat Light"/>
              </a:rPr>
              <a:t>info@oma.org.au</a:t>
            </a:r>
            <a:br>
              <a:rPr kumimoji="0" lang="en-AU" sz="1600" b="0" i="0" u="none" strike="noStrike" cap="none" spc="0" normalizeH="0" baseline="0">
                <a:ln>
                  <a:noFill/>
                </a:ln>
                <a:solidFill>
                  <a:schemeClr val="bg1"/>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err="1">
                <a:ln>
                  <a:noFill/>
                </a:ln>
                <a:solidFill>
                  <a:schemeClr val="bg1"/>
                </a:solidFill>
                <a:effectLst/>
                <a:uFillTx/>
                <a:latin typeface="Gotham Book" panose="02000604040000020004" pitchFamily="2" charset="0"/>
                <a:ea typeface="Montserrat Light"/>
                <a:cs typeface="Montserrat Light"/>
                <a:sym typeface="Montserrat Light"/>
              </a:rPr>
              <a:t>www.oma.org.au</a:t>
            </a:r>
            <a:endParaRPr kumimoji="0" lang="en-AU" sz="1600" b="0" i="0" u="none" strike="noStrike" cap="none" spc="0" normalizeH="0" baseline="0">
              <a:ln>
                <a:noFill/>
              </a:ln>
              <a:solidFill>
                <a:schemeClr val="bg1"/>
              </a:solidFill>
              <a:effectLst/>
              <a:uFillTx/>
              <a:latin typeface="Gotham Book" panose="02000604040000020004" pitchFamily="2" charset="0"/>
              <a:ea typeface="Montserrat Light"/>
              <a:cs typeface="Montserrat Light"/>
              <a:sym typeface="Montserrat Light"/>
            </a:endParaRPr>
          </a:p>
        </p:txBody>
      </p:sp>
    </p:spTree>
    <p:extLst>
      <p:ext uri="{BB962C8B-B14F-4D97-AF65-F5344CB8AC3E}">
        <p14:creationId xmlns:p14="http://schemas.microsoft.com/office/powerpoint/2010/main" val="343197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6566C31-339A-DD42-9A9F-12FD3131EFD9}"/>
              </a:ext>
            </a:extLst>
          </p:cNvPr>
          <p:cNvSpPr txBox="1"/>
          <p:nvPr userDrawn="1"/>
        </p:nvSpPr>
        <p:spPr>
          <a:xfrm>
            <a:off x="874713" y="4407642"/>
            <a:ext cx="3522720" cy="1815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b">
            <a:spAutoFit/>
          </a:bodyPr>
          <a:lstStyle/>
          <a:p>
            <a:r>
              <a:rPr kumimoji="0" lang="en-AU" sz="1600" b="0" i="0" u="none" strike="noStrike" cap="none" spc="0" normalizeH="0" baseline="0">
                <a:ln>
                  <a:noFill/>
                </a:ln>
                <a:solidFill>
                  <a:schemeClr val="accent2"/>
                </a:solidFill>
                <a:effectLst/>
                <a:uFillTx/>
                <a:latin typeface="Gotham Medium" panose="02000604030000020004" pitchFamily="2" charset="0"/>
                <a:ea typeface="Montserrat Light"/>
                <a:cs typeface="Montserrat Light"/>
                <a:sym typeface="Montserrat Light"/>
              </a:rPr>
              <a:t>Outdoor Media Association</a:t>
            </a:r>
          </a:p>
          <a:p>
            <a:r>
              <a:rPr kumimoji="0" lang="en-AU" sz="1600" b="0" i="0" u="none" strike="noStrike" cap="none" spc="0" normalizeH="0" baseline="0">
                <a:ln>
                  <a:noFill/>
                </a:ln>
                <a:solidFill>
                  <a:schemeClr val="accent2"/>
                </a:solidFill>
                <a:effectLst/>
                <a:uFillTx/>
                <a:latin typeface="Gotham Book" panose="02000604040000020004" pitchFamily="2" charset="0"/>
                <a:ea typeface="Montserrat Light"/>
                <a:cs typeface="Montserrat Light"/>
                <a:sym typeface="Montserrat Light"/>
              </a:rPr>
              <a:t>Suite 504, 80 William Street</a:t>
            </a:r>
            <a:br>
              <a:rPr kumimoji="0" lang="en-AU" sz="1600" b="0" i="0" u="none" strike="noStrike" cap="none" spc="0" normalizeH="0" baseline="0">
                <a:ln>
                  <a:noFill/>
                </a:ln>
                <a:solidFill>
                  <a:schemeClr val="accent2"/>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a:ln>
                  <a:noFill/>
                </a:ln>
                <a:solidFill>
                  <a:schemeClr val="accent2"/>
                </a:solidFill>
                <a:effectLst/>
                <a:uFillTx/>
                <a:latin typeface="Gotham Book" panose="02000604040000020004" pitchFamily="2" charset="0"/>
                <a:ea typeface="Montserrat Light"/>
                <a:cs typeface="Montserrat Light"/>
                <a:sym typeface="Montserrat Light"/>
              </a:rPr>
              <a:t>East Sydney NSW 2011 </a:t>
            </a:r>
            <a:br>
              <a:rPr kumimoji="0" lang="en-AU" sz="1600" b="0" i="0" u="none" strike="noStrike" cap="none" spc="0" normalizeH="0" baseline="0">
                <a:ln>
                  <a:noFill/>
                </a:ln>
                <a:solidFill>
                  <a:schemeClr val="accent2"/>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a:ln>
                  <a:noFill/>
                </a:ln>
                <a:solidFill>
                  <a:schemeClr val="accent2"/>
                </a:solidFill>
                <a:effectLst/>
                <a:uFillTx/>
                <a:latin typeface="Gotham Book" panose="02000604040000020004" pitchFamily="2" charset="0"/>
                <a:ea typeface="Montserrat Light"/>
                <a:cs typeface="Montserrat Light"/>
                <a:sym typeface="Montserrat Light"/>
              </a:rPr>
              <a:t>T Office  02 9357 9900</a:t>
            </a:r>
            <a:br>
              <a:rPr kumimoji="0" lang="en-AU" sz="1600" b="0" i="0" u="none" strike="noStrike" cap="none" spc="0" normalizeH="0" baseline="0">
                <a:ln>
                  <a:noFill/>
                </a:ln>
                <a:solidFill>
                  <a:schemeClr val="accent2"/>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a:ln>
                  <a:noFill/>
                </a:ln>
                <a:solidFill>
                  <a:schemeClr val="accent2"/>
                </a:solidFill>
                <a:effectLst/>
                <a:uFillTx/>
                <a:latin typeface="Gotham Book" panose="02000604040000020004" pitchFamily="2" charset="0"/>
                <a:ea typeface="Montserrat Light"/>
                <a:cs typeface="Montserrat Light"/>
                <a:sym typeface="Montserrat Light"/>
              </a:rPr>
              <a:t>F 02 8356 9500 </a:t>
            </a:r>
            <a:br>
              <a:rPr kumimoji="0" lang="en-AU" sz="1600" b="0" i="0" u="none" strike="noStrike" cap="none" spc="0" normalizeH="0" baseline="0">
                <a:ln>
                  <a:noFill/>
                </a:ln>
                <a:solidFill>
                  <a:schemeClr val="accent2"/>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err="1">
                <a:ln>
                  <a:noFill/>
                </a:ln>
                <a:solidFill>
                  <a:schemeClr val="accent2"/>
                </a:solidFill>
                <a:effectLst/>
                <a:uFillTx/>
                <a:latin typeface="Gotham Book" panose="02000604040000020004" pitchFamily="2" charset="0"/>
                <a:ea typeface="Montserrat Light"/>
                <a:cs typeface="Montserrat Light"/>
                <a:sym typeface="Montserrat Light"/>
              </a:rPr>
              <a:t>info@oma.org.au</a:t>
            </a:r>
            <a:br>
              <a:rPr kumimoji="0" lang="en-AU" sz="1600" b="0" i="0" u="none" strike="noStrike" cap="none" spc="0" normalizeH="0" baseline="0">
                <a:ln>
                  <a:noFill/>
                </a:ln>
                <a:solidFill>
                  <a:schemeClr val="accent2"/>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err="1">
                <a:ln>
                  <a:noFill/>
                </a:ln>
                <a:solidFill>
                  <a:schemeClr val="accent2"/>
                </a:solidFill>
                <a:effectLst/>
                <a:uFillTx/>
                <a:latin typeface="Gotham Book" panose="02000604040000020004" pitchFamily="2" charset="0"/>
                <a:ea typeface="Montserrat Light"/>
                <a:cs typeface="Montserrat Light"/>
                <a:sym typeface="Montserrat Light"/>
              </a:rPr>
              <a:t>www.oma.org.au</a:t>
            </a:r>
            <a:endParaRPr kumimoji="0" lang="en-AU" sz="1600" b="0" i="0" u="none" strike="noStrike" cap="none" spc="0" normalizeH="0" baseline="0">
              <a:ln>
                <a:noFill/>
              </a:ln>
              <a:solidFill>
                <a:schemeClr val="accent2"/>
              </a:solidFill>
              <a:effectLst/>
              <a:uFillTx/>
              <a:latin typeface="Gotham Book" panose="02000604040000020004" pitchFamily="2" charset="0"/>
              <a:ea typeface="Montserrat Light"/>
              <a:cs typeface="Montserrat Light"/>
              <a:sym typeface="Montserrat Light"/>
            </a:endParaRPr>
          </a:p>
        </p:txBody>
      </p:sp>
    </p:spTree>
    <p:extLst>
      <p:ext uri="{BB962C8B-B14F-4D97-AF65-F5344CB8AC3E}">
        <p14:creationId xmlns:p14="http://schemas.microsoft.com/office/powerpoint/2010/main" val="983215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0E2D4-2C81-1840-BA9B-D96A3DEBAA93}"/>
              </a:ext>
            </a:extLst>
          </p:cNvPr>
          <p:cNvSpPr>
            <a:spLocks noGrp="1"/>
          </p:cNvSpPr>
          <p:nvPr>
            <p:ph type="title"/>
          </p:nvPr>
        </p:nvSpPr>
        <p:spPr>
          <a:xfrm>
            <a:off x="874714" y="1709738"/>
            <a:ext cx="7492452" cy="2852737"/>
          </a:xfrm>
        </p:spPr>
        <p:txBody>
          <a:bodyPr anchor="b"/>
          <a:lstStyle>
            <a:lvl1pPr>
              <a:defRPr sz="6000"/>
            </a:lvl1pPr>
          </a:lstStyle>
          <a:p>
            <a:r>
              <a:rPr lang="en-US"/>
              <a:t>Click to edit</a:t>
            </a:r>
          </a:p>
        </p:txBody>
      </p:sp>
      <p:sp>
        <p:nvSpPr>
          <p:cNvPr id="3" name="Text Placeholder 2">
            <a:extLst>
              <a:ext uri="{FF2B5EF4-FFF2-40B4-BE49-F238E27FC236}">
                <a16:creationId xmlns:a16="http://schemas.microsoft.com/office/drawing/2014/main" id="{4FCB87BC-B2D5-1948-830C-416E2376B51C}"/>
              </a:ext>
            </a:extLst>
          </p:cNvPr>
          <p:cNvSpPr>
            <a:spLocks noGrp="1"/>
          </p:cNvSpPr>
          <p:nvPr>
            <p:ph type="body" idx="1" hasCustomPrompt="1"/>
          </p:nvPr>
        </p:nvSpPr>
        <p:spPr>
          <a:xfrm>
            <a:off x="874714" y="4676553"/>
            <a:ext cx="8101012" cy="1500187"/>
          </a:xfrm>
        </p:spPr>
        <p:txBody>
          <a:bodyPr/>
          <a:lstStyle>
            <a:lvl1pPr marL="0" indent="0">
              <a:lnSpc>
                <a:spcPct val="110000"/>
              </a:lnSpc>
              <a:spcBef>
                <a:spcPts val="0"/>
              </a:spcBef>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 text</a:t>
            </a:r>
          </a:p>
        </p:txBody>
      </p:sp>
    </p:spTree>
    <p:extLst>
      <p:ext uri="{BB962C8B-B14F-4D97-AF65-F5344CB8AC3E}">
        <p14:creationId xmlns:p14="http://schemas.microsoft.com/office/powerpoint/2010/main" val="116834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 green over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0E2D4-2C81-1840-BA9B-D96A3DEBAA93}"/>
              </a:ext>
            </a:extLst>
          </p:cNvPr>
          <p:cNvSpPr>
            <a:spLocks noGrp="1"/>
          </p:cNvSpPr>
          <p:nvPr>
            <p:ph type="title" hasCustomPrompt="1"/>
          </p:nvPr>
        </p:nvSpPr>
        <p:spPr>
          <a:xfrm>
            <a:off x="874714" y="1709738"/>
            <a:ext cx="7492452" cy="2852737"/>
          </a:xfrm>
        </p:spPr>
        <p:txBody>
          <a:bodyPr anchor="b"/>
          <a:lstStyle>
            <a:lvl1pPr>
              <a:defRPr sz="6000">
                <a:solidFill>
                  <a:schemeClr val="bg1"/>
                </a:solidFill>
              </a:defRPr>
            </a:lvl1pPr>
          </a:lstStyle>
          <a:p>
            <a:r>
              <a:rPr lang="en-US"/>
              <a:t>Click to edit title</a:t>
            </a:r>
          </a:p>
        </p:txBody>
      </p:sp>
      <p:sp>
        <p:nvSpPr>
          <p:cNvPr id="3" name="Text Placeholder 2">
            <a:extLst>
              <a:ext uri="{FF2B5EF4-FFF2-40B4-BE49-F238E27FC236}">
                <a16:creationId xmlns:a16="http://schemas.microsoft.com/office/drawing/2014/main" id="{4FCB87BC-B2D5-1948-830C-416E2376B51C}"/>
              </a:ext>
            </a:extLst>
          </p:cNvPr>
          <p:cNvSpPr>
            <a:spLocks noGrp="1"/>
          </p:cNvSpPr>
          <p:nvPr>
            <p:ph type="body" idx="1" hasCustomPrompt="1"/>
          </p:nvPr>
        </p:nvSpPr>
        <p:spPr>
          <a:xfrm>
            <a:off x="874714" y="4589463"/>
            <a:ext cx="8101012" cy="1500187"/>
          </a:xfrm>
        </p:spPr>
        <p:txBody>
          <a:bodyPr/>
          <a:lstStyle>
            <a:lvl1pPr marL="0" indent="0">
              <a:lnSpc>
                <a:spcPct val="11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 text</a:t>
            </a:r>
          </a:p>
        </p:txBody>
      </p:sp>
    </p:spTree>
    <p:extLst>
      <p:ext uri="{BB962C8B-B14F-4D97-AF65-F5344CB8AC3E}">
        <p14:creationId xmlns:p14="http://schemas.microsoft.com/office/powerpoint/2010/main" val="190729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5AC3AC-A486-6443-874F-2B8AC9F098B5}"/>
              </a:ext>
            </a:extLst>
          </p:cNvPr>
          <p:cNvSpPr/>
          <p:nvPr userDrawn="1"/>
        </p:nvSpPr>
        <p:spPr>
          <a:xfrm>
            <a:off x="-261256" y="0"/>
            <a:ext cx="12453256"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CF8D2AAA-EB4A-9D45-8888-0289E3D3A16A}"/>
              </a:ext>
            </a:extLst>
          </p:cNvPr>
          <p:cNvSpPr>
            <a:spLocks noGrp="1"/>
          </p:cNvSpPr>
          <p:nvPr>
            <p:ph type="title" hasCustomPrompt="1"/>
          </p:nvPr>
        </p:nvSpPr>
        <p:spPr>
          <a:xfrm>
            <a:off x="874714" y="1709738"/>
            <a:ext cx="7492452" cy="2852737"/>
          </a:xfrm>
        </p:spPr>
        <p:txBody>
          <a:bodyPr anchor="b"/>
          <a:lstStyle>
            <a:lvl1pPr>
              <a:defRPr sz="6000">
                <a:solidFill>
                  <a:schemeClr val="bg1"/>
                </a:solidFill>
              </a:defRPr>
            </a:lvl1pPr>
          </a:lstStyle>
          <a:p>
            <a:r>
              <a:rPr lang="en-US"/>
              <a:t>Click to edit title</a:t>
            </a:r>
          </a:p>
        </p:txBody>
      </p:sp>
      <p:sp>
        <p:nvSpPr>
          <p:cNvPr id="6" name="Text Placeholder 2">
            <a:extLst>
              <a:ext uri="{FF2B5EF4-FFF2-40B4-BE49-F238E27FC236}">
                <a16:creationId xmlns:a16="http://schemas.microsoft.com/office/drawing/2014/main" id="{0ECDBDB3-DEB5-8041-806F-C5339BF32583}"/>
              </a:ext>
            </a:extLst>
          </p:cNvPr>
          <p:cNvSpPr>
            <a:spLocks noGrp="1"/>
          </p:cNvSpPr>
          <p:nvPr>
            <p:ph type="body" idx="1" hasCustomPrompt="1"/>
          </p:nvPr>
        </p:nvSpPr>
        <p:spPr>
          <a:xfrm>
            <a:off x="874714" y="4589463"/>
            <a:ext cx="8101012" cy="1500187"/>
          </a:xfrm>
        </p:spPr>
        <p:txBody>
          <a:bodyPr/>
          <a:lstStyle>
            <a:lvl1pPr marL="0" indent="0">
              <a:lnSpc>
                <a:spcPct val="11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 text</a:t>
            </a:r>
          </a:p>
        </p:txBody>
      </p:sp>
    </p:spTree>
    <p:extLst>
      <p:ext uri="{BB962C8B-B14F-4D97-AF65-F5344CB8AC3E}">
        <p14:creationId xmlns:p14="http://schemas.microsoft.com/office/powerpoint/2010/main" val="72044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6E1B-0CBF-EE40-AC84-0D595E612834}"/>
              </a:ext>
            </a:extLst>
          </p:cNvPr>
          <p:cNvSpPr>
            <a:spLocks noGrp="1"/>
          </p:cNvSpPr>
          <p:nvPr>
            <p:ph type="title" hasCustomPrompt="1"/>
          </p:nvPr>
        </p:nvSpPr>
        <p:spPr>
          <a:xfrm>
            <a:off x="874712" y="266700"/>
            <a:ext cx="7735887" cy="1325563"/>
          </a:xfrm>
        </p:spPr>
        <p:txBody>
          <a:bodyPr>
            <a:normAutofit/>
          </a:bodyPr>
          <a:lstStyle>
            <a:lvl1pPr>
              <a:defRPr sz="3200"/>
            </a:lvl1pPr>
          </a:lstStyle>
          <a:p>
            <a:r>
              <a:rPr lang="en-US"/>
              <a:t>Click to edit heading</a:t>
            </a:r>
          </a:p>
        </p:txBody>
      </p:sp>
      <p:sp>
        <p:nvSpPr>
          <p:cNvPr id="3" name="Text Placeholder 2">
            <a:extLst>
              <a:ext uri="{FF2B5EF4-FFF2-40B4-BE49-F238E27FC236}">
                <a16:creationId xmlns:a16="http://schemas.microsoft.com/office/drawing/2014/main" id="{5BA445AA-7B94-E24E-9740-493729384C13}"/>
              </a:ext>
            </a:extLst>
          </p:cNvPr>
          <p:cNvSpPr>
            <a:spLocks noGrp="1"/>
          </p:cNvSpPr>
          <p:nvPr>
            <p:ph type="body" idx="1" hasCustomPrompt="1"/>
          </p:nvPr>
        </p:nvSpPr>
        <p:spPr>
          <a:xfrm>
            <a:off x="874714" y="1989138"/>
            <a:ext cx="4992236" cy="565882"/>
          </a:xfrm>
        </p:spPr>
        <p:txBody>
          <a:bodyPr anchor="t">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 Heading</a:t>
            </a:r>
          </a:p>
        </p:txBody>
      </p:sp>
      <p:sp>
        <p:nvSpPr>
          <p:cNvPr id="4" name="Content Placeholder 3">
            <a:extLst>
              <a:ext uri="{FF2B5EF4-FFF2-40B4-BE49-F238E27FC236}">
                <a16:creationId xmlns:a16="http://schemas.microsoft.com/office/drawing/2014/main" id="{0E46258E-5CA3-DD42-A38E-243CCE03CD18}"/>
              </a:ext>
            </a:extLst>
          </p:cNvPr>
          <p:cNvSpPr>
            <a:spLocks noGrp="1"/>
          </p:cNvSpPr>
          <p:nvPr>
            <p:ph sz="half" idx="2" hasCustomPrompt="1"/>
          </p:nvPr>
        </p:nvSpPr>
        <p:spPr>
          <a:xfrm>
            <a:off x="874712" y="2651351"/>
            <a:ext cx="4992237" cy="3477987"/>
          </a:xfrm>
        </p:spPr>
        <p:txBody>
          <a:bodyPr/>
          <a:lstStyle>
            <a:lvl1pPr>
              <a:defRPr sz="1800"/>
            </a:lvl1pPr>
            <a:lvl2pPr>
              <a:defRPr sz="1600"/>
            </a:lvl2pPr>
            <a:lvl3pPr>
              <a:defRPr sz="1600"/>
            </a:lvl3pPr>
            <a:lvl4pPr>
              <a:defRPr sz="1400"/>
            </a:lvl4pPr>
            <a:lvl5pPr>
              <a:defRPr sz="1400"/>
            </a:lvl5pPr>
          </a:lstStyle>
          <a:p>
            <a:pPr lvl="0"/>
            <a:r>
              <a:rPr lang="en-US"/>
              <a:t>Edit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827097-1122-1244-B3FD-C2C76516FA0C}"/>
              </a:ext>
            </a:extLst>
          </p:cNvPr>
          <p:cNvSpPr>
            <a:spLocks noGrp="1"/>
          </p:cNvSpPr>
          <p:nvPr>
            <p:ph type="body" sz="quarter" idx="3" hasCustomPrompt="1"/>
          </p:nvPr>
        </p:nvSpPr>
        <p:spPr>
          <a:xfrm>
            <a:off x="6172199" y="1989138"/>
            <a:ext cx="5324475" cy="515936"/>
          </a:xfrm>
        </p:spPr>
        <p:txBody>
          <a:bodyPr anchor="t">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 Heading</a:t>
            </a:r>
          </a:p>
        </p:txBody>
      </p:sp>
      <p:sp>
        <p:nvSpPr>
          <p:cNvPr id="6" name="Content Placeholder 5">
            <a:extLst>
              <a:ext uri="{FF2B5EF4-FFF2-40B4-BE49-F238E27FC236}">
                <a16:creationId xmlns:a16="http://schemas.microsoft.com/office/drawing/2014/main" id="{022E4538-171D-814A-A542-7C8EE1AD21B3}"/>
              </a:ext>
            </a:extLst>
          </p:cNvPr>
          <p:cNvSpPr>
            <a:spLocks noGrp="1"/>
          </p:cNvSpPr>
          <p:nvPr>
            <p:ph sz="quarter" idx="4" hasCustomPrompt="1"/>
          </p:nvPr>
        </p:nvSpPr>
        <p:spPr>
          <a:xfrm>
            <a:off x="6172200" y="2651351"/>
            <a:ext cx="5324474" cy="3477987"/>
          </a:xfrm>
        </p:spPr>
        <p:txBody>
          <a:bodyPr/>
          <a:lstStyle>
            <a:lvl1pPr>
              <a:defRPr sz="1800"/>
            </a:lvl1pPr>
            <a:lvl2pPr>
              <a:defRPr sz="1600"/>
            </a:lvl2pPr>
            <a:lvl3pPr>
              <a:defRPr sz="1600"/>
            </a:lvl3pPr>
            <a:lvl4pPr>
              <a:defRPr sz="1400"/>
            </a:lvl4pPr>
            <a:lvl5pPr>
              <a:defRPr sz="1400"/>
            </a:lvl5pPr>
          </a:lstStyle>
          <a:p>
            <a:pPr lvl="0"/>
            <a:r>
              <a:rPr lang="en-US"/>
              <a:t>Edit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40790F-B2A3-214B-9B2B-3FC02DBE1444}"/>
              </a:ext>
            </a:extLst>
          </p:cNvPr>
          <p:cNvSpPr>
            <a:spLocks noGrp="1"/>
          </p:cNvSpPr>
          <p:nvPr>
            <p:ph type="dt" sz="half" idx="10"/>
          </p:nvPr>
        </p:nvSpPr>
        <p:spPr/>
        <p:txBody>
          <a:bodyPr/>
          <a:lstStyle/>
          <a:p>
            <a:fld id="{CB4625B5-9D39-B743-81F3-A2814805E14F}" type="datetimeFigureOut">
              <a:rPr lang="en-US" smtClean="0"/>
              <a:t>10/10/2022</a:t>
            </a:fld>
            <a:endParaRPr lang="en-US"/>
          </a:p>
        </p:txBody>
      </p:sp>
      <p:sp>
        <p:nvSpPr>
          <p:cNvPr id="8" name="Footer Placeholder 7">
            <a:extLst>
              <a:ext uri="{FF2B5EF4-FFF2-40B4-BE49-F238E27FC236}">
                <a16:creationId xmlns:a16="http://schemas.microsoft.com/office/drawing/2014/main" id="{04304866-E65D-4D45-B401-F1F9F7E7EE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C3DA59-1846-D848-B6FC-30F7701EC3B5}"/>
              </a:ext>
            </a:extLst>
          </p:cNvPr>
          <p:cNvSpPr>
            <a:spLocks noGrp="1"/>
          </p:cNvSpPr>
          <p:nvPr>
            <p:ph type="sldNum" sz="quarter" idx="12"/>
          </p:nvPr>
        </p:nvSpPr>
        <p:spPr/>
        <p:txBody>
          <a:bodyPr/>
          <a:lstStyle/>
          <a:p>
            <a:fld id="{182ED1F7-0DAF-604F-AAD0-0B909AFF8955}" type="slidenum">
              <a:rPr lang="en-US" smtClean="0"/>
              <a:t>‹#›</a:t>
            </a:fld>
            <a:endParaRPr lang="en-US"/>
          </a:p>
        </p:txBody>
      </p:sp>
    </p:spTree>
    <p:extLst>
      <p:ext uri="{BB962C8B-B14F-4D97-AF65-F5344CB8AC3E}">
        <p14:creationId xmlns:p14="http://schemas.microsoft.com/office/powerpoint/2010/main" val="156920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6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34CC-AF08-0948-9A92-E493A041596A}"/>
              </a:ext>
            </a:extLst>
          </p:cNvPr>
          <p:cNvSpPr>
            <a:spLocks noGrp="1"/>
          </p:cNvSpPr>
          <p:nvPr>
            <p:ph type="title" hasCustomPrompt="1"/>
          </p:nvPr>
        </p:nvSpPr>
        <p:spPr>
          <a:xfrm>
            <a:off x="874713" y="333375"/>
            <a:ext cx="7735887" cy="1260491"/>
          </a:xfrm>
        </p:spPr>
        <p:txBody>
          <a:bodyPr>
            <a:normAutofit/>
          </a:bodyPr>
          <a:lstStyle>
            <a:lvl1pPr>
              <a:defRPr sz="3200"/>
            </a:lvl1pPr>
          </a:lstStyle>
          <a:p>
            <a:r>
              <a:rPr lang="en-US"/>
              <a:t>Click to edit heading</a:t>
            </a:r>
          </a:p>
        </p:txBody>
      </p:sp>
      <p:sp>
        <p:nvSpPr>
          <p:cNvPr id="3" name="Date Placeholder 2">
            <a:extLst>
              <a:ext uri="{FF2B5EF4-FFF2-40B4-BE49-F238E27FC236}">
                <a16:creationId xmlns:a16="http://schemas.microsoft.com/office/drawing/2014/main" id="{A5E83AD0-19C2-7B4E-8DC6-BE6E2F083C0D}"/>
              </a:ext>
            </a:extLst>
          </p:cNvPr>
          <p:cNvSpPr>
            <a:spLocks noGrp="1"/>
          </p:cNvSpPr>
          <p:nvPr>
            <p:ph type="dt" sz="half" idx="10"/>
          </p:nvPr>
        </p:nvSpPr>
        <p:spPr/>
        <p:txBody>
          <a:bodyPr/>
          <a:lstStyle/>
          <a:p>
            <a:fld id="{CB4625B5-9D39-B743-81F3-A2814805E14F}" type="datetimeFigureOut">
              <a:rPr lang="en-US" smtClean="0"/>
              <a:t>10/10/2022</a:t>
            </a:fld>
            <a:endParaRPr lang="en-US"/>
          </a:p>
        </p:txBody>
      </p:sp>
      <p:sp>
        <p:nvSpPr>
          <p:cNvPr id="4" name="Footer Placeholder 3">
            <a:extLst>
              <a:ext uri="{FF2B5EF4-FFF2-40B4-BE49-F238E27FC236}">
                <a16:creationId xmlns:a16="http://schemas.microsoft.com/office/drawing/2014/main" id="{036EF103-C21D-F842-A275-86D528B31F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A65331-24B9-BC48-BFFC-1B322824AA71}"/>
              </a:ext>
            </a:extLst>
          </p:cNvPr>
          <p:cNvSpPr>
            <a:spLocks noGrp="1"/>
          </p:cNvSpPr>
          <p:nvPr>
            <p:ph type="sldNum" sz="quarter" idx="12"/>
          </p:nvPr>
        </p:nvSpPr>
        <p:spPr/>
        <p:txBody>
          <a:bodyPr/>
          <a:lstStyle/>
          <a:p>
            <a:fld id="{182ED1F7-0DAF-604F-AAD0-0B909AFF8955}" type="slidenum">
              <a:rPr lang="en-US" smtClean="0"/>
              <a:t>‹#›</a:t>
            </a:fld>
            <a:endParaRPr lang="en-US"/>
          </a:p>
        </p:txBody>
      </p:sp>
    </p:spTree>
    <p:extLst>
      <p:ext uri="{BB962C8B-B14F-4D97-AF65-F5344CB8AC3E}">
        <p14:creationId xmlns:p14="http://schemas.microsoft.com/office/powerpoint/2010/main" val="24768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panel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34CC-AF08-0948-9A92-E493A041596A}"/>
              </a:ext>
            </a:extLst>
          </p:cNvPr>
          <p:cNvSpPr>
            <a:spLocks noGrp="1"/>
          </p:cNvSpPr>
          <p:nvPr>
            <p:ph type="title" hasCustomPrompt="1"/>
          </p:nvPr>
        </p:nvSpPr>
        <p:spPr>
          <a:xfrm>
            <a:off x="874713" y="333375"/>
            <a:ext cx="7735887" cy="1260491"/>
          </a:xfrm>
        </p:spPr>
        <p:txBody>
          <a:bodyPr>
            <a:normAutofit/>
          </a:bodyPr>
          <a:lstStyle>
            <a:lvl1pPr>
              <a:lnSpc>
                <a:spcPct val="110000"/>
              </a:lnSpc>
              <a:defRPr sz="3200"/>
            </a:lvl1pPr>
          </a:lstStyle>
          <a:p>
            <a:r>
              <a:rPr lang="en-US"/>
              <a:t>Click to edit heading</a:t>
            </a:r>
          </a:p>
        </p:txBody>
      </p:sp>
      <p:sp>
        <p:nvSpPr>
          <p:cNvPr id="3" name="Date Placeholder 2">
            <a:extLst>
              <a:ext uri="{FF2B5EF4-FFF2-40B4-BE49-F238E27FC236}">
                <a16:creationId xmlns:a16="http://schemas.microsoft.com/office/drawing/2014/main" id="{A5E83AD0-19C2-7B4E-8DC6-BE6E2F083C0D}"/>
              </a:ext>
            </a:extLst>
          </p:cNvPr>
          <p:cNvSpPr>
            <a:spLocks noGrp="1"/>
          </p:cNvSpPr>
          <p:nvPr>
            <p:ph type="dt" sz="half" idx="10"/>
          </p:nvPr>
        </p:nvSpPr>
        <p:spPr/>
        <p:txBody>
          <a:bodyPr/>
          <a:lstStyle/>
          <a:p>
            <a:fld id="{CB4625B5-9D39-B743-81F3-A2814805E14F}" type="datetimeFigureOut">
              <a:rPr lang="en-US" smtClean="0"/>
              <a:t>10/10/2022</a:t>
            </a:fld>
            <a:endParaRPr lang="en-US"/>
          </a:p>
        </p:txBody>
      </p:sp>
      <p:sp>
        <p:nvSpPr>
          <p:cNvPr id="4" name="Footer Placeholder 3">
            <a:extLst>
              <a:ext uri="{FF2B5EF4-FFF2-40B4-BE49-F238E27FC236}">
                <a16:creationId xmlns:a16="http://schemas.microsoft.com/office/drawing/2014/main" id="{036EF103-C21D-F842-A275-86D528B31F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A65331-24B9-BC48-BFFC-1B322824AA71}"/>
              </a:ext>
            </a:extLst>
          </p:cNvPr>
          <p:cNvSpPr>
            <a:spLocks noGrp="1"/>
          </p:cNvSpPr>
          <p:nvPr>
            <p:ph type="sldNum" sz="quarter" idx="12"/>
          </p:nvPr>
        </p:nvSpPr>
        <p:spPr/>
        <p:txBody>
          <a:bodyPr/>
          <a:lstStyle/>
          <a:p>
            <a:fld id="{182ED1F7-0DAF-604F-AAD0-0B909AFF8955}" type="slidenum">
              <a:rPr lang="en-US" smtClean="0"/>
              <a:t>‹#›</a:t>
            </a:fld>
            <a:endParaRPr lang="en-US"/>
          </a:p>
        </p:txBody>
      </p:sp>
      <p:sp>
        <p:nvSpPr>
          <p:cNvPr id="7" name="Text Placeholder 6">
            <a:extLst>
              <a:ext uri="{FF2B5EF4-FFF2-40B4-BE49-F238E27FC236}">
                <a16:creationId xmlns:a16="http://schemas.microsoft.com/office/drawing/2014/main" id="{7BF25158-D1EC-F348-9011-51D907DBC953}"/>
              </a:ext>
            </a:extLst>
          </p:cNvPr>
          <p:cNvSpPr>
            <a:spLocks noGrp="1"/>
          </p:cNvSpPr>
          <p:nvPr>
            <p:ph type="body" sz="quarter" idx="13" hasCustomPrompt="1"/>
          </p:nvPr>
        </p:nvSpPr>
        <p:spPr>
          <a:xfrm>
            <a:off x="874713" y="1989138"/>
            <a:ext cx="10261601" cy="4140199"/>
          </a:xfrm>
        </p:spPr>
        <p:txBody>
          <a:bodyPr>
            <a:normAutofit/>
          </a:bodyPr>
          <a:lstStyle>
            <a:lvl1pPr marL="0" indent="0">
              <a:lnSpc>
                <a:spcPct val="110000"/>
              </a:lnSpc>
              <a:spcBef>
                <a:spcPts val="600"/>
              </a:spcBef>
              <a:spcAft>
                <a:spcPts val="600"/>
              </a:spcAft>
              <a:buFontTx/>
              <a:buNone/>
              <a:defRPr sz="1400" b="0" i="0">
                <a:latin typeface="Gotham Book" panose="02000604040000020004" pitchFamily="2" charset="0"/>
              </a:defRPr>
            </a:lvl1pPr>
            <a:lvl2pPr marL="457200" indent="0">
              <a:lnSpc>
                <a:spcPct val="110000"/>
              </a:lnSpc>
              <a:spcBef>
                <a:spcPts val="600"/>
              </a:spcBef>
              <a:spcAft>
                <a:spcPts val="600"/>
              </a:spcAft>
              <a:buFontTx/>
              <a:buNone/>
              <a:defRPr sz="1400"/>
            </a:lvl2pPr>
            <a:lvl3pPr marL="914400" indent="0">
              <a:buFontTx/>
              <a:buNone/>
              <a:defRPr/>
            </a:lvl3pPr>
            <a:lvl4pPr marL="1371600" indent="0">
              <a:buFontTx/>
              <a:buNone/>
              <a:defRPr/>
            </a:lvl4pPr>
            <a:lvl5pPr marL="1828800" indent="0">
              <a:buFontTx/>
              <a:buNone/>
              <a:defRPr/>
            </a:lvl5pPr>
          </a:lstStyle>
          <a:p>
            <a:pPr lvl="0"/>
            <a:r>
              <a:rPr lang="en-US"/>
              <a:t>Single column</a:t>
            </a:r>
          </a:p>
          <a:p>
            <a:pPr lvl="1"/>
            <a:r>
              <a:rPr lang="en-US"/>
              <a:t>Second level</a:t>
            </a:r>
          </a:p>
        </p:txBody>
      </p:sp>
    </p:spTree>
    <p:extLst>
      <p:ext uri="{BB962C8B-B14F-4D97-AF65-F5344CB8AC3E}">
        <p14:creationId xmlns:p14="http://schemas.microsoft.com/office/powerpoint/2010/main" val="141030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06D771-A1A8-5C4F-BFFF-670F3BF049C0}"/>
              </a:ext>
            </a:extLst>
          </p:cNvPr>
          <p:cNvSpPr>
            <a:spLocks noGrp="1"/>
          </p:cNvSpPr>
          <p:nvPr>
            <p:ph type="title"/>
          </p:nvPr>
        </p:nvSpPr>
        <p:spPr>
          <a:xfrm>
            <a:off x="874713" y="333375"/>
            <a:ext cx="7735887" cy="1260491"/>
          </a:xfrm>
          <a:prstGeom prst="rect">
            <a:avLst/>
          </a:prstGeom>
        </p:spPr>
        <p:txBody>
          <a:bodyPr vert="horz" lIns="0" tIns="0" rIns="0" bIns="0" rtlCol="0" anchor="b">
            <a:normAutofit/>
          </a:bodyPr>
          <a:lstStyle/>
          <a:p>
            <a:r>
              <a:rPr lang="en-US"/>
              <a:t>Click to edit title</a:t>
            </a:r>
          </a:p>
        </p:txBody>
      </p:sp>
      <p:sp>
        <p:nvSpPr>
          <p:cNvPr id="3" name="Text Placeholder 2">
            <a:extLst>
              <a:ext uri="{FF2B5EF4-FFF2-40B4-BE49-F238E27FC236}">
                <a16:creationId xmlns:a16="http://schemas.microsoft.com/office/drawing/2014/main" id="{DB13BF7F-11F6-1C4D-99CF-CE562BB3F0AF}"/>
              </a:ext>
            </a:extLst>
          </p:cNvPr>
          <p:cNvSpPr>
            <a:spLocks noGrp="1"/>
          </p:cNvSpPr>
          <p:nvPr>
            <p:ph type="body" idx="1"/>
          </p:nvPr>
        </p:nvSpPr>
        <p:spPr>
          <a:xfrm>
            <a:off x="874713" y="1989137"/>
            <a:ext cx="10621962" cy="414020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3C0A62-22C4-9744-AECC-3519B6958B94}"/>
              </a:ext>
            </a:extLst>
          </p:cNvPr>
          <p:cNvSpPr>
            <a:spLocks noGrp="1"/>
          </p:cNvSpPr>
          <p:nvPr>
            <p:ph type="dt" sz="half" idx="2"/>
          </p:nvPr>
        </p:nvSpPr>
        <p:spPr>
          <a:xfrm>
            <a:off x="874713" y="6356350"/>
            <a:ext cx="2886075" cy="365125"/>
          </a:xfrm>
          <a:prstGeom prst="rect">
            <a:avLst/>
          </a:prstGeom>
        </p:spPr>
        <p:txBody>
          <a:bodyPr vert="horz" lIns="91440" tIns="45720" rIns="91440" bIns="45720" rtlCol="0" anchor="ctr"/>
          <a:lstStyle>
            <a:lvl1pPr algn="l">
              <a:defRPr sz="1200" b="0" i="0">
                <a:solidFill>
                  <a:schemeClr val="tx1">
                    <a:tint val="75000"/>
                  </a:schemeClr>
                </a:solidFill>
                <a:latin typeface="Gotham Book" panose="02000604040000020004" pitchFamily="2" charset="0"/>
              </a:defRPr>
            </a:lvl1pPr>
          </a:lstStyle>
          <a:p>
            <a:fld id="{CB4625B5-9D39-B743-81F3-A2814805E14F}" type="datetimeFigureOut">
              <a:rPr lang="en-US" smtClean="0"/>
              <a:pPr/>
              <a:t>10/10/2022</a:t>
            </a:fld>
            <a:endParaRPr lang="en-US"/>
          </a:p>
        </p:txBody>
      </p:sp>
      <p:sp>
        <p:nvSpPr>
          <p:cNvPr id="5" name="Footer Placeholder 4">
            <a:extLst>
              <a:ext uri="{FF2B5EF4-FFF2-40B4-BE49-F238E27FC236}">
                <a16:creationId xmlns:a16="http://schemas.microsoft.com/office/drawing/2014/main" id="{8CF717E9-455A-F348-8C78-C71CE2020400}"/>
              </a:ext>
            </a:extLst>
          </p:cNvPr>
          <p:cNvSpPr>
            <a:spLocks noGrp="1"/>
          </p:cNvSpPr>
          <p:nvPr>
            <p:ph type="ftr" sz="quarter" idx="3"/>
          </p:nvPr>
        </p:nvSpPr>
        <p:spPr>
          <a:xfrm>
            <a:off x="4128294"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Gotham Book" panose="02000604040000020004" pitchFamily="2" charset="0"/>
              </a:defRPr>
            </a:lvl1pPr>
          </a:lstStyle>
          <a:p>
            <a:endParaRPr lang="en-US"/>
          </a:p>
        </p:txBody>
      </p:sp>
      <p:sp>
        <p:nvSpPr>
          <p:cNvPr id="6" name="Slide Number Placeholder 5">
            <a:extLst>
              <a:ext uri="{FF2B5EF4-FFF2-40B4-BE49-F238E27FC236}">
                <a16:creationId xmlns:a16="http://schemas.microsoft.com/office/drawing/2014/main" id="{38C0806C-1593-2F4B-AA00-85AC9AF61E70}"/>
              </a:ext>
            </a:extLst>
          </p:cNvPr>
          <p:cNvSpPr>
            <a:spLocks noGrp="1"/>
          </p:cNvSpPr>
          <p:nvPr>
            <p:ph type="sldNum" sz="quarter" idx="4"/>
          </p:nvPr>
        </p:nvSpPr>
        <p:spPr>
          <a:xfrm>
            <a:off x="8610600" y="6356350"/>
            <a:ext cx="2886074" cy="365125"/>
          </a:xfrm>
          <a:prstGeom prst="rect">
            <a:avLst/>
          </a:prstGeom>
        </p:spPr>
        <p:txBody>
          <a:bodyPr vert="horz" lIns="91440" tIns="45720" rIns="91440" bIns="45720" rtlCol="0" anchor="ctr"/>
          <a:lstStyle>
            <a:lvl1pPr algn="r">
              <a:defRPr sz="1200" b="0" i="0">
                <a:solidFill>
                  <a:schemeClr val="tx1">
                    <a:tint val="75000"/>
                  </a:schemeClr>
                </a:solidFill>
                <a:latin typeface="Gotham Book" panose="02000604040000020004" pitchFamily="2" charset="0"/>
              </a:defRPr>
            </a:lvl1pPr>
          </a:lstStyle>
          <a:p>
            <a:fld id="{182ED1F7-0DAF-604F-AAD0-0B909AFF8955}" type="slidenum">
              <a:rPr lang="en-US" smtClean="0"/>
              <a:pPr/>
              <a:t>‹#›</a:t>
            </a:fld>
            <a:endParaRPr lang="en-US"/>
          </a:p>
        </p:txBody>
      </p:sp>
      <p:pic>
        <p:nvPicPr>
          <p:cNvPr id="9" name="Picture 8">
            <a:extLst>
              <a:ext uri="{FF2B5EF4-FFF2-40B4-BE49-F238E27FC236}">
                <a16:creationId xmlns:a16="http://schemas.microsoft.com/office/drawing/2014/main" id="{5FD866B9-10FA-FE4E-BF75-552D85602DB3}"/>
              </a:ext>
            </a:extLst>
          </p:cNvPr>
          <p:cNvPicPr>
            <a:picLocks noChangeAspect="1"/>
          </p:cNvPicPr>
          <p:nvPr userDrawn="1"/>
        </p:nvPicPr>
        <p:blipFill>
          <a:blip r:embed="rId40">
            <a:extLst>
              <a:ext uri="{28A0092B-C50C-407E-A947-70E740481C1C}">
                <a14:useLocalDpi xmlns:a14="http://schemas.microsoft.com/office/drawing/2010/main" val="0"/>
              </a:ext>
            </a:extLst>
          </a:blip>
          <a:stretch>
            <a:fillRect/>
          </a:stretch>
        </p:blipFill>
        <p:spPr>
          <a:xfrm>
            <a:off x="9344704" y="1"/>
            <a:ext cx="2331359" cy="1052872"/>
          </a:xfrm>
          <a:prstGeom prst="rect">
            <a:avLst/>
          </a:prstGeom>
        </p:spPr>
      </p:pic>
    </p:spTree>
    <p:extLst>
      <p:ext uri="{BB962C8B-B14F-4D97-AF65-F5344CB8AC3E}">
        <p14:creationId xmlns:p14="http://schemas.microsoft.com/office/powerpoint/2010/main" val="326400750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 id="2147483771" r:id="rId31"/>
    <p:sldLayoutId id="2147483772" r:id="rId32"/>
    <p:sldLayoutId id="2147483773" r:id="rId33"/>
    <p:sldLayoutId id="2147483774" r:id="rId34"/>
    <p:sldLayoutId id="2147483775" r:id="rId35"/>
    <p:sldLayoutId id="2147483776" r:id="rId36"/>
    <p:sldLayoutId id="2147483777" r:id="rId37"/>
    <p:sldLayoutId id="2147483778"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110000"/>
        </a:lnSpc>
        <a:spcBef>
          <a:spcPct val="0"/>
        </a:spcBef>
        <a:buNone/>
        <a:defRPr sz="3200" b="1" i="0" kern="1200">
          <a:solidFill>
            <a:schemeClr val="accent2"/>
          </a:solidFill>
          <a:latin typeface="Gotham Bold" panose="02000604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Gotham Medium" panose="02000604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Gotham Book" panose="02000604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Gotham Book" panose="02000604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Gotham Book" panose="02000604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1">
          <p15:clr>
            <a:srgbClr val="F26B43"/>
          </p15:clr>
        </p15:guide>
        <p15:guide id="2" pos="7355">
          <p15:clr>
            <a:srgbClr val="F26B43"/>
          </p15:clr>
        </p15:guide>
        <p15:guide id="4" orient="horz" pos="3861">
          <p15:clr>
            <a:srgbClr val="F26B43"/>
          </p15:clr>
        </p15:guide>
        <p15:guide id="7" pos="5881">
          <p15:clr>
            <a:srgbClr val="F26B43"/>
          </p15:clr>
        </p15:guide>
        <p15:guide id="8" orient="horz" pos="210">
          <p15:clr>
            <a:srgbClr val="F26B43"/>
          </p15:clr>
        </p15:guide>
        <p15:guide id="9" orient="horz" pos="1003">
          <p15:clr>
            <a:srgbClr val="F26B43"/>
          </p15:clr>
        </p15:guide>
        <p15:guide id="10" orient="horz" pos="1253">
          <p15:clr>
            <a:srgbClr val="F26B43"/>
          </p15:clr>
        </p15:guide>
        <p15:guide id="11" orient="horz" pos="663">
          <p15:clr>
            <a:srgbClr val="F26B43"/>
          </p15:clr>
        </p15:guide>
        <p15:guide id="14" pos="438">
          <p15:clr>
            <a:srgbClr val="F26B43"/>
          </p15:clr>
        </p15:guide>
        <p15:guide id="15" pos="7242">
          <p15:clr>
            <a:srgbClr val="F26B43"/>
          </p15:clr>
        </p15:guide>
        <p15:guide id="16" orient="horz" pos="193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1.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3.jpeg"/><Relationship Id="rId1" Type="http://schemas.openxmlformats.org/officeDocument/2006/relationships/slideLayout" Target="../slideLayouts/slideLayout21.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6.jpeg"/><Relationship Id="rId2" Type="http://schemas.openxmlformats.org/officeDocument/2006/relationships/slideLayout" Target="../slideLayouts/slideLayout21.xml"/><Relationship Id="rId1" Type="http://schemas.openxmlformats.org/officeDocument/2006/relationships/video" Target="https://player.vimeo.com/video/731918653?h=27f54ffa27&amp;app_id=122963" TargetMode="External"/><Relationship Id="rId6" Type="http://schemas.openxmlformats.org/officeDocument/2006/relationships/image" Target="../media/image35.jpeg"/><Relationship Id="rId5" Type="http://schemas.openxmlformats.org/officeDocument/2006/relationships/hyperlink" Target="https://vimeo.com/731918653?embedded=true&amp;owner=9218992&amp;source=video_title" TargetMode="Externa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png"/><Relationship Id="rId1" Type="http://schemas.openxmlformats.org/officeDocument/2006/relationships/slideLayout" Target="../slideLayouts/slideLayout21.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42.png"/><Relationship Id="rId1" Type="http://schemas.openxmlformats.org/officeDocument/2006/relationships/slideLayout" Target="../slideLayouts/slideLayout21.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6.jpeg"/><Relationship Id="rId1" Type="http://schemas.openxmlformats.org/officeDocument/2006/relationships/slideLayout" Target="../slideLayouts/slideLayout21.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8.jpeg"/><Relationship Id="rId1" Type="http://schemas.openxmlformats.org/officeDocument/2006/relationships/slideLayout" Target="../slideLayouts/slideLayout21.xml"/><Relationship Id="rId5" Type="http://schemas.openxmlformats.org/officeDocument/2006/relationships/hyperlink" Target="https://www.oma.org.au/resources/code-ethics" TargetMode="Externa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0.jpeg"/><Relationship Id="rId1" Type="http://schemas.openxmlformats.org/officeDocument/2006/relationships/slideLayout" Target="../slideLayouts/slideLayout21.xml"/><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png"/><Relationship Id="rId7"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image" Target="../media/image53.png"/><Relationship Id="rId1" Type="http://schemas.openxmlformats.org/officeDocument/2006/relationships/slideLayout" Target="../slideLayouts/slideLayout2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Layout" Target="../slideLayouts/slideLayout21.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1.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jpeg"/><Relationship Id="rId2" Type="http://schemas.openxmlformats.org/officeDocument/2006/relationships/image" Target="../media/image15.png"/><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21.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cene, road, way&#10;&#10;Description automatically generated">
            <a:extLst>
              <a:ext uri="{FF2B5EF4-FFF2-40B4-BE49-F238E27FC236}">
                <a16:creationId xmlns:a16="http://schemas.microsoft.com/office/drawing/2014/main" id="{45580C21-8305-9410-6ACB-EC67779A88D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
            <a:ext cx="12192000" cy="6858000"/>
          </a:xfrm>
          <a:prstGeom prst="rect">
            <a:avLst/>
          </a:prstGeom>
        </p:spPr>
      </p:pic>
      <p:pic>
        <p:nvPicPr>
          <p:cNvPr id="5" name="Picture 4">
            <a:extLst>
              <a:ext uri="{FF2B5EF4-FFF2-40B4-BE49-F238E27FC236}">
                <a16:creationId xmlns:a16="http://schemas.microsoft.com/office/drawing/2014/main" id="{1C12D494-3EEF-4AE5-35EF-48F016AEA7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9900" y="0"/>
            <a:ext cx="2335572" cy="1079500"/>
          </a:xfrm>
          <a:prstGeom prst="rect">
            <a:avLst/>
          </a:prstGeom>
        </p:spPr>
      </p:pic>
      <p:sp>
        <p:nvSpPr>
          <p:cNvPr id="6" name="Rectangle 5">
            <a:extLst>
              <a:ext uri="{FF2B5EF4-FFF2-40B4-BE49-F238E27FC236}">
                <a16:creationId xmlns:a16="http://schemas.microsoft.com/office/drawing/2014/main" id="{8CDD0500-7165-D46A-B6F3-4D070A09CFBE}"/>
              </a:ext>
            </a:extLst>
          </p:cNvPr>
          <p:cNvSpPr>
            <a:spLocks noChangeAspect="1"/>
          </p:cNvSpPr>
          <p:nvPr/>
        </p:nvSpPr>
        <p:spPr>
          <a:xfrm>
            <a:off x="-1" y="4682020"/>
            <a:ext cx="5072063" cy="1796819"/>
          </a:xfrm>
          <a:prstGeom prst="rect">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a:solidFill>
                <a:srgbClr val="FFFFFF"/>
              </a:solidFill>
              <a:latin typeface="Calibri"/>
            </a:endParaRPr>
          </a:p>
        </p:txBody>
      </p:sp>
      <p:sp>
        <p:nvSpPr>
          <p:cNvPr id="11" name="Title 1">
            <a:extLst>
              <a:ext uri="{FF2B5EF4-FFF2-40B4-BE49-F238E27FC236}">
                <a16:creationId xmlns:a16="http://schemas.microsoft.com/office/drawing/2014/main" id="{5A010997-352C-9330-094C-D64DF8CFBFC9}"/>
              </a:ext>
            </a:extLst>
          </p:cNvPr>
          <p:cNvSpPr txBox="1">
            <a:spLocks/>
          </p:cNvSpPr>
          <p:nvPr/>
        </p:nvSpPr>
        <p:spPr>
          <a:xfrm>
            <a:off x="159328" y="4455286"/>
            <a:ext cx="4344272" cy="1894964"/>
          </a:xfrm>
          <a:prstGeom prst="rect">
            <a:avLst/>
          </a:prstGeom>
        </p:spPr>
        <p:txBody>
          <a:bodyPr anchor="b">
            <a:noAutofit/>
          </a:bodyPr>
          <a:lstStyle>
            <a:lvl1pPr algn="l" defTabSz="914400" rtl="0" eaLnBrk="1" latinLnBrk="0" hangingPunct="1">
              <a:lnSpc>
                <a:spcPct val="110000"/>
              </a:lnSpc>
              <a:spcBef>
                <a:spcPct val="0"/>
              </a:spcBef>
              <a:buNone/>
              <a:defRPr sz="4400" b="1" i="0" kern="1200">
                <a:solidFill>
                  <a:schemeClr val="bg1"/>
                </a:solidFill>
                <a:latin typeface="Gotham Bold" panose="02000604030000020004" pitchFamily="2" charset="0"/>
                <a:ea typeface="+mj-ea"/>
                <a:cs typeface="+mj-cs"/>
              </a:defRPr>
            </a:lvl1pPr>
          </a:lstStyle>
          <a:p>
            <a:pPr defTabSz="1219170">
              <a:defRPr/>
            </a:pPr>
            <a:r>
              <a:rPr lang="en-US" sz="4800" b="0">
                <a:solidFill>
                  <a:srgbClr val="FFFFFF"/>
                </a:solidFill>
              </a:rPr>
              <a:t>Creative Guidelines</a:t>
            </a:r>
          </a:p>
        </p:txBody>
      </p:sp>
    </p:spTree>
    <p:extLst>
      <p:ext uri="{BB962C8B-B14F-4D97-AF65-F5344CB8AC3E}">
        <p14:creationId xmlns:p14="http://schemas.microsoft.com/office/powerpoint/2010/main" val="319127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3623A93C-DB03-E7D8-B0B9-2ECF00CC83B5}"/>
              </a:ext>
            </a:extLst>
          </p:cNvPr>
          <p:cNvPicPr>
            <a:picLocks noChangeAspect="1"/>
          </p:cNvPicPr>
          <p:nvPr/>
        </p:nvPicPr>
        <p:blipFill rotWithShape="1">
          <a:blip r:embed="rId2">
            <a:extLst>
              <a:ext uri="{28A0092B-C50C-407E-A947-70E740481C1C}">
                <a14:useLocalDpi xmlns:a14="http://schemas.microsoft.com/office/drawing/2010/main" val="0"/>
              </a:ext>
            </a:extLst>
          </a:blip>
          <a:srcRect b="-32"/>
          <a:stretch/>
        </p:blipFill>
        <p:spPr>
          <a:xfrm>
            <a:off x="0" y="0"/>
            <a:ext cx="6000172" cy="6858000"/>
          </a:xfrm>
          <a:prstGeom prst="rect">
            <a:avLst/>
          </a:prstGeom>
        </p:spPr>
      </p:pic>
      <p:sp>
        <p:nvSpPr>
          <p:cNvPr id="2" name="Rectangle 1">
            <a:extLst>
              <a:ext uri="{FF2B5EF4-FFF2-40B4-BE49-F238E27FC236}">
                <a16:creationId xmlns:a16="http://schemas.microsoft.com/office/drawing/2014/main" id="{A474A873-E461-CBF9-CA4F-87977A91DA99}"/>
              </a:ext>
            </a:extLst>
          </p:cNvPr>
          <p:cNvSpPr>
            <a:spLocks noChangeAspect="1"/>
          </p:cNvSpPr>
          <p:nvPr/>
        </p:nvSpPr>
        <p:spPr>
          <a:xfrm>
            <a:off x="1" y="5322292"/>
            <a:ext cx="3797299" cy="1232747"/>
          </a:xfrm>
          <a:prstGeom prst="rect">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a:solidFill>
                <a:srgbClr val="FFFFFF"/>
              </a:solidFill>
              <a:latin typeface="Calibri"/>
            </a:endParaRPr>
          </a:p>
        </p:txBody>
      </p:sp>
      <p:sp>
        <p:nvSpPr>
          <p:cNvPr id="6" name="Title 1">
            <a:extLst>
              <a:ext uri="{FF2B5EF4-FFF2-40B4-BE49-F238E27FC236}">
                <a16:creationId xmlns:a16="http://schemas.microsoft.com/office/drawing/2014/main" id="{00A6BD9F-37A4-14A1-FA88-DAECC836F090}"/>
              </a:ext>
            </a:extLst>
          </p:cNvPr>
          <p:cNvSpPr txBox="1">
            <a:spLocks/>
          </p:cNvSpPr>
          <p:nvPr/>
        </p:nvSpPr>
        <p:spPr>
          <a:xfrm>
            <a:off x="222828" y="4366359"/>
            <a:ext cx="4344272" cy="1894964"/>
          </a:xfrm>
          <a:prstGeom prst="rect">
            <a:avLst/>
          </a:prstGeom>
        </p:spPr>
        <p:txBody>
          <a:bodyPr anchor="b">
            <a:noAutofit/>
          </a:bodyPr>
          <a:lstStyle>
            <a:lvl1pPr algn="l" defTabSz="914400" rtl="0" eaLnBrk="1" latinLnBrk="0" hangingPunct="1">
              <a:lnSpc>
                <a:spcPct val="110000"/>
              </a:lnSpc>
              <a:spcBef>
                <a:spcPct val="0"/>
              </a:spcBef>
              <a:buNone/>
              <a:defRPr sz="4400" b="1" i="0" kern="1200">
                <a:solidFill>
                  <a:schemeClr val="bg1"/>
                </a:solidFill>
                <a:latin typeface="Gotham Bold" panose="02000604030000020004" pitchFamily="2" charset="0"/>
                <a:ea typeface="+mj-ea"/>
                <a:cs typeface="+mj-cs"/>
              </a:defRPr>
            </a:lvl1pPr>
          </a:lstStyle>
          <a:p>
            <a:pPr defTabSz="1219170">
              <a:defRPr/>
            </a:pPr>
            <a:r>
              <a:rPr lang="en-US" sz="3600" b="0">
                <a:solidFill>
                  <a:srgbClr val="FFFFFF"/>
                </a:solidFill>
              </a:rPr>
              <a:t>Weather Data</a:t>
            </a:r>
          </a:p>
        </p:txBody>
      </p:sp>
      <p:pic>
        <p:nvPicPr>
          <p:cNvPr id="10" name="Picture 9" descr="A picture containing text, tree, outdoor, road&#10;&#10;Description automatically generated">
            <a:extLst>
              <a:ext uri="{FF2B5EF4-FFF2-40B4-BE49-F238E27FC236}">
                <a16:creationId xmlns:a16="http://schemas.microsoft.com/office/drawing/2014/main" id="{3992EE77-AEE2-2962-2987-5FE55AD6B49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222999" y="0"/>
            <a:ext cx="5969001" cy="6858000"/>
          </a:xfrm>
          <a:prstGeom prst="rect">
            <a:avLst/>
          </a:prstGeom>
        </p:spPr>
      </p:pic>
      <p:sp>
        <p:nvSpPr>
          <p:cNvPr id="11" name="Rectangle 10">
            <a:extLst>
              <a:ext uri="{FF2B5EF4-FFF2-40B4-BE49-F238E27FC236}">
                <a16:creationId xmlns:a16="http://schemas.microsoft.com/office/drawing/2014/main" id="{C27F4D94-E286-59F3-E988-6E1484F8752D}"/>
              </a:ext>
            </a:extLst>
          </p:cNvPr>
          <p:cNvSpPr>
            <a:spLocks noChangeAspect="1"/>
          </p:cNvSpPr>
          <p:nvPr/>
        </p:nvSpPr>
        <p:spPr>
          <a:xfrm>
            <a:off x="8813800" y="5322292"/>
            <a:ext cx="3378200" cy="1232747"/>
          </a:xfrm>
          <a:prstGeom prst="rect">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a:solidFill>
                <a:srgbClr val="FFFFFF"/>
              </a:solidFill>
              <a:latin typeface="Calibri"/>
            </a:endParaRPr>
          </a:p>
        </p:txBody>
      </p:sp>
      <p:sp>
        <p:nvSpPr>
          <p:cNvPr id="12" name="Title 1">
            <a:extLst>
              <a:ext uri="{FF2B5EF4-FFF2-40B4-BE49-F238E27FC236}">
                <a16:creationId xmlns:a16="http://schemas.microsoft.com/office/drawing/2014/main" id="{F0A8AEB1-CFED-F0F2-E43E-2EB806A601DC}"/>
              </a:ext>
            </a:extLst>
          </p:cNvPr>
          <p:cNvSpPr txBox="1">
            <a:spLocks/>
          </p:cNvSpPr>
          <p:nvPr/>
        </p:nvSpPr>
        <p:spPr>
          <a:xfrm>
            <a:off x="9207499" y="4366359"/>
            <a:ext cx="4344272" cy="1894964"/>
          </a:xfrm>
          <a:prstGeom prst="rect">
            <a:avLst/>
          </a:prstGeom>
        </p:spPr>
        <p:txBody>
          <a:bodyPr anchor="b">
            <a:noAutofit/>
          </a:bodyPr>
          <a:lstStyle>
            <a:lvl1pPr algn="l" defTabSz="914400" rtl="0" eaLnBrk="1" latinLnBrk="0" hangingPunct="1">
              <a:lnSpc>
                <a:spcPct val="110000"/>
              </a:lnSpc>
              <a:spcBef>
                <a:spcPct val="0"/>
              </a:spcBef>
              <a:buNone/>
              <a:defRPr sz="4400" b="1" i="0" kern="1200">
                <a:solidFill>
                  <a:schemeClr val="bg1"/>
                </a:solidFill>
                <a:latin typeface="Gotham Bold" panose="02000604030000020004" pitchFamily="2" charset="0"/>
                <a:ea typeface="+mj-ea"/>
                <a:cs typeface="+mj-cs"/>
              </a:defRPr>
            </a:lvl1pPr>
          </a:lstStyle>
          <a:p>
            <a:pPr defTabSz="1219170">
              <a:defRPr/>
            </a:pPr>
            <a:r>
              <a:rPr lang="en-US" sz="3600" b="0">
                <a:solidFill>
                  <a:srgbClr val="FFFFFF"/>
                </a:solidFill>
              </a:rPr>
              <a:t>Time Data</a:t>
            </a:r>
          </a:p>
        </p:txBody>
      </p:sp>
      <p:pic>
        <p:nvPicPr>
          <p:cNvPr id="16" name="Picture 15">
            <a:extLst>
              <a:ext uri="{FF2B5EF4-FFF2-40B4-BE49-F238E27FC236}">
                <a16:creationId xmlns:a16="http://schemas.microsoft.com/office/drawing/2014/main" id="{B8D0115E-B648-A963-E6E7-187EEE32C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9900" y="0"/>
            <a:ext cx="2335572" cy="1079500"/>
          </a:xfrm>
          <a:prstGeom prst="rect">
            <a:avLst/>
          </a:prstGeom>
        </p:spPr>
      </p:pic>
    </p:spTree>
    <p:extLst>
      <p:ext uri="{BB962C8B-B14F-4D97-AF65-F5344CB8AC3E}">
        <p14:creationId xmlns:p14="http://schemas.microsoft.com/office/powerpoint/2010/main" val="217773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9B6ABB0-09D5-53E4-23E7-8902106E8931}"/>
              </a:ext>
            </a:extLst>
          </p:cNvPr>
          <p:cNvSpPr txBox="1">
            <a:spLocks/>
          </p:cNvSpPr>
          <p:nvPr/>
        </p:nvSpPr>
        <p:spPr>
          <a:xfrm>
            <a:off x="222828" y="4277459"/>
            <a:ext cx="4344272" cy="1894964"/>
          </a:xfrm>
          <a:prstGeom prst="rect">
            <a:avLst/>
          </a:prstGeom>
        </p:spPr>
        <p:txBody>
          <a:bodyPr anchor="b">
            <a:noAutofit/>
          </a:bodyPr>
          <a:lstStyle>
            <a:lvl1pPr algn="l" defTabSz="914400" rtl="0" eaLnBrk="1" latinLnBrk="0" hangingPunct="1">
              <a:lnSpc>
                <a:spcPct val="110000"/>
              </a:lnSpc>
              <a:spcBef>
                <a:spcPct val="0"/>
              </a:spcBef>
              <a:buNone/>
              <a:defRPr sz="4400" b="1" i="0" kern="1200">
                <a:solidFill>
                  <a:schemeClr val="bg1"/>
                </a:solidFill>
                <a:latin typeface="Gotham Bold" panose="02000604030000020004" pitchFamily="2" charset="0"/>
                <a:ea typeface="+mj-ea"/>
                <a:cs typeface="+mj-cs"/>
              </a:defRPr>
            </a:lvl1pPr>
          </a:lstStyle>
          <a:p>
            <a:pPr defTabSz="1219170">
              <a:defRPr/>
            </a:pPr>
            <a:r>
              <a:rPr lang="en-US" sz="3600" b="0">
                <a:solidFill>
                  <a:srgbClr val="FFFFFF"/>
                </a:solidFill>
              </a:rPr>
              <a:t>Entertaining</a:t>
            </a:r>
          </a:p>
        </p:txBody>
      </p:sp>
      <p:pic>
        <p:nvPicPr>
          <p:cNvPr id="14" name="Picture 13" descr="A picture containing text, road, outdoor, tree&#10;&#10;Description automatically generated">
            <a:extLst>
              <a:ext uri="{FF2B5EF4-FFF2-40B4-BE49-F238E27FC236}">
                <a16:creationId xmlns:a16="http://schemas.microsoft.com/office/drawing/2014/main" id="{4085EE8A-9F03-C801-D4FF-4E90E14FFBC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6000171" cy="6858000"/>
          </a:xfrm>
          <a:prstGeom prst="rect">
            <a:avLst/>
          </a:prstGeom>
        </p:spPr>
      </p:pic>
      <p:pic>
        <p:nvPicPr>
          <p:cNvPr id="23" name="Picture 22">
            <a:extLst>
              <a:ext uri="{FF2B5EF4-FFF2-40B4-BE49-F238E27FC236}">
                <a16:creationId xmlns:a16="http://schemas.microsoft.com/office/drawing/2014/main" id="{F4AE297D-E8A7-3721-0B9C-AAEAC594E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9900" y="0"/>
            <a:ext cx="2335572" cy="1079500"/>
          </a:xfrm>
          <a:prstGeom prst="rect">
            <a:avLst/>
          </a:prstGeom>
        </p:spPr>
      </p:pic>
      <p:sp>
        <p:nvSpPr>
          <p:cNvPr id="2" name="Rectangle 1">
            <a:extLst>
              <a:ext uri="{FF2B5EF4-FFF2-40B4-BE49-F238E27FC236}">
                <a16:creationId xmlns:a16="http://schemas.microsoft.com/office/drawing/2014/main" id="{8D7794B0-3706-271E-EFB5-4690B768685A}"/>
              </a:ext>
            </a:extLst>
          </p:cNvPr>
          <p:cNvSpPr>
            <a:spLocks noChangeAspect="1"/>
          </p:cNvSpPr>
          <p:nvPr/>
        </p:nvSpPr>
        <p:spPr>
          <a:xfrm>
            <a:off x="1" y="5322292"/>
            <a:ext cx="4152899" cy="1232747"/>
          </a:xfrm>
          <a:prstGeom prst="rect">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a:solidFill>
                <a:srgbClr val="FFFFFF"/>
              </a:solidFill>
              <a:latin typeface="Calibri"/>
            </a:endParaRPr>
          </a:p>
        </p:txBody>
      </p:sp>
      <p:sp>
        <p:nvSpPr>
          <p:cNvPr id="6" name="Title 1">
            <a:extLst>
              <a:ext uri="{FF2B5EF4-FFF2-40B4-BE49-F238E27FC236}">
                <a16:creationId xmlns:a16="http://schemas.microsoft.com/office/drawing/2014/main" id="{2D069A4B-8747-6AE4-F88D-9450D03B39E4}"/>
              </a:ext>
            </a:extLst>
          </p:cNvPr>
          <p:cNvSpPr txBox="1">
            <a:spLocks/>
          </p:cNvSpPr>
          <p:nvPr/>
        </p:nvSpPr>
        <p:spPr>
          <a:xfrm>
            <a:off x="222828" y="4366359"/>
            <a:ext cx="5664200" cy="1894964"/>
          </a:xfrm>
          <a:prstGeom prst="rect">
            <a:avLst/>
          </a:prstGeom>
        </p:spPr>
        <p:txBody>
          <a:bodyPr anchor="b">
            <a:noAutofit/>
          </a:bodyPr>
          <a:lstStyle>
            <a:lvl1pPr algn="l" defTabSz="914400" rtl="0" eaLnBrk="1" latinLnBrk="0" hangingPunct="1">
              <a:lnSpc>
                <a:spcPct val="110000"/>
              </a:lnSpc>
              <a:spcBef>
                <a:spcPct val="0"/>
              </a:spcBef>
              <a:buNone/>
              <a:defRPr sz="4400" b="1" i="0" kern="1200">
                <a:solidFill>
                  <a:schemeClr val="bg1"/>
                </a:solidFill>
                <a:latin typeface="Gotham Bold" panose="02000604030000020004" pitchFamily="2" charset="0"/>
                <a:ea typeface="+mj-ea"/>
                <a:cs typeface="+mj-cs"/>
              </a:defRPr>
            </a:lvl1pPr>
          </a:lstStyle>
          <a:p>
            <a:pPr defTabSz="1219170">
              <a:defRPr/>
            </a:pPr>
            <a:r>
              <a:rPr lang="en-US" sz="3600" b="0">
                <a:solidFill>
                  <a:srgbClr val="FFFFFF"/>
                </a:solidFill>
              </a:rPr>
              <a:t>Location Data</a:t>
            </a:r>
          </a:p>
        </p:txBody>
      </p:sp>
      <p:pic>
        <p:nvPicPr>
          <p:cNvPr id="7" name="Picture 6" descr="A picture containing building, outdoor&#10;&#10;Description automatically generated">
            <a:extLst>
              <a:ext uri="{FF2B5EF4-FFF2-40B4-BE49-F238E27FC236}">
                <a16:creationId xmlns:a16="http://schemas.microsoft.com/office/drawing/2014/main" id="{1B1E5F63-31F6-17EF-E5D1-62B4AC83228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191249" y="0"/>
            <a:ext cx="6000750" cy="6858000"/>
          </a:xfrm>
          <a:prstGeom prst="rect">
            <a:avLst/>
          </a:prstGeom>
        </p:spPr>
      </p:pic>
      <p:sp>
        <p:nvSpPr>
          <p:cNvPr id="8" name="Rectangle 7">
            <a:extLst>
              <a:ext uri="{FF2B5EF4-FFF2-40B4-BE49-F238E27FC236}">
                <a16:creationId xmlns:a16="http://schemas.microsoft.com/office/drawing/2014/main" id="{F251DC6C-1679-04EA-4788-180BAFB28B91}"/>
              </a:ext>
            </a:extLst>
          </p:cNvPr>
          <p:cNvSpPr>
            <a:spLocks noChangeAspect="1"/>
          </p:cNvSpPr>
          <p:nvPr/>
        </p:nvSpPr>
        <p:spPr>
          <a:xfrm>
            <a:off x="6870700" y="5322292"/>
            <a:ext cx="5321300" cy="1232747"/>
          </a:xfrm>
          <a:prstGeom prst="rect">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a:solidFill>
                <a:srgbClr val="FFFFFF"/>
              </a:solidFill>
              <a:latin typeface="Calibri"/>
            </a:endParaRPr>
          </a:p>
        </p:txBody>
      </p:sp>
      <p:sp>
        <p:nvSpPr>
          <p:cNvPr id="10" name="Title 1">
            <a:extLst>
              <a:ext uri="{FF2B5EF4-FFF2-40B4-BE49-F238E27FC236}">
                <a16:creationId xmlns:a16="http://schemas.microsoft.com/office/drawing/2014/main" id="{8EABA096-D469-598E-B629-49A3850B91BA}"/>
              </a:ext>
            </a:extLst>
          </p:cNvPr>
          <p:cNvSpPr txBox="1">
            <a:spLocks/>
          </p:cNvSpPr>
          <p:nvPr/>
        </p:nvSpPr>
        <p:spPr>
          <a:xfrm>
            <a:off x="7099300" y="4376618"/>
            <a:ext cx="8039100" cy="1894964"/>
          </a:xfrm>
          <a:prstGeom prst="rect">
            <a:avLst/>
          </a:prstGeom>
        </p:spPr>
        <p:txBody>
          <a:bodyPr anchor="b">
            <a:noAutofit/>
          </a:bodyPr>
          <a:lstStyle>
            <a:lvl1pPr algn="l" defTabSz="914400" rtl="0" eaLnBrk="1" latinLnBrk="0" hangingPunct="1">
              <a:lnSpc>
                <a:spcPct val="110000"/>
              </a:lnSpc>
              <a:spcBef>
                <a:spcPct val="0"/>
              </a:spcBef>
              <a:buNone/>
              <a:defRPr sz="4400" b="1" i="0" kern="1200">
                <a:solidFill>
                  <a:schemeClr val="bg1"/>
                </a:solidFill>
                <a:latin typeface="Gotham Bold" panose="02000604030000020004" pitchFamily="2" charset="0"/>
                <a:ea typeface="+mj-ea"/>
                <a:cs typeface="+mj-cs"/>
              </a:defRPr>
            </a:lvl1pPr>
          </a:lstStyle>
          <a:p>
            <a:pPr defTabSz="1219170">
              <a:defRPr/>
            </a:pPr>
            <a:r>
              <a:rPr lang="en-US" sz="3600" b="0">
                <a:solidFill>
                  <a:srgbClr val="FFFFFF"/>
                </a:solidFill>
              </a:rPr>
              <a:t>Anamorphic Screens</a:t>
            </a:r>
          </a:p>
        </p:txBody>
      </p:sp>
      <p:pic>
        <p:nvPicPr>
          <p:cNvPr id="11" name="Picture 10">
            <a:extLst>
              <a:ext uri="{FF2B5EF4-FFF2-40B4-BE49-F238E27FC236}">
                <a16:creationId xmlns:a16="http://schemas.microsoft.com/office/drawing/2014/main" id="{E21B866D-6259-0C73-E612-4CD3D7A6F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1696" y="0"/>
            <a:ext cx="2335572" cy="1079500"/>
          </a:xfrm>
          <a:prstGeom prst="rect">
            <a:avLst/>
          </a:prstGeom>
        </p:spPr>
      </p:pic>
    </p:spTree>
    <p:extLst>
      <p:ext uri="{BB962C8B-B14F-4D97-AF65-F5344CB8AC3E}">
        <p14:creationId xmlns:p14="http://schemas.microsoft.com/office/powerpoint/2010/main" val="31160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5B264"/>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9B6ABB0-09D5-53E4-23E7-8902106E8931}"/>
              </a:ext>
            </a:extLst>
          </p:cNvPr>
          <p:cNvSpPr txBox="1">
            <a:spLocks/>
          </p:cNvSpPr>
          <p:nvPr/>
        </p:nvSpPr>
        <p:spPr>
          <a:xfrm>
            <a:off x="222828" y="4277459"/>
            <a:ext cx="4344272" cy="1894964"/>
          </a:xfrm>
          <a:prstGeom prst="rect">
            <a:avLst/>
          </a:prstGeom>
        </p:spPr>
        <p:txBody>
          <a:bodyPr anchor="b">
            <a:noAutofit/>
          </a:bodyPr>
          <a:lstStyle>
            <a:lvl1pPr algn="l" defTabSz="914400" rtl="0" eaLnBrk="1" latinLnBrk="0" hangingPunct="1">
              <a:lnSpc>
                <a:spcPct val="110000"/>
              </a:lnSpc>
              <a:spcBef>
                <a:spcPct val="0"/>
              </a:spcBef>
              <a:buNone/>
              <a:defRPr sz="4400" b="1" i="0" kern="1200">
                <a:solidFill>
                  <a:schemeClr val="bg1"/>
                </a:solidFill>
                <a:latin typeface="Gotham Bold" panose="02000604030000020004" pitchFamily="2" charset="0"/>
                <a:ea typeface="+mj-ea"/>
                <a:cs typeface="+mj-cs"/>
              </a:defRPr>
            </a:lvl1pPr>
          </a:lstStyle>
          <a:p>
            <a:pPr defTabSz="1219170">
              <a:defRPr/>
            </a:pPr>
            <a:r>
              <a:rPr lang="en-US" sz="3600" b="0">
                <a:solidFill>
                  <a:srgbClr val="FFFFFF"/>
                </a:solidFill>
              </a:rPr>
              <a:t>Entertaining</a:t>
            </a:r>
          </a:p>
        </p:txBody>
      </p:sp>
      <p:pic>
        <p:nvPicPr>
          <p:cNvPr id="6" name="Picture 5">
            <a:extLst>
              <a:ext uri="{FF2B5EF4-FFF2-40B4-BE49-F238E27FC236}">
                <a16:creationId xmlns:a16="http://schemas.microsoft.com/office/drawing/2014/main" id="{76937C0E-FF20-6087-DCD4-A5AFF81BF9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9900" y="0"/>
            <a:ext cx="2335572" cy="1079500"/>
          </a:xfrm>
          <a:prstGeom prst="rect">
            <a:avLst/>
          </a:prstGeom>
        </p:spPr>
      </p:pic>
      <p:pic>
        <p:nvPicPr>
          <p:cNvPr id="19" name="Picture 18">
            <a:extLst>
              <a:ext uri="{FF2B5EF4-FFF2-40B4-BE49-F238E27FC236}">
                <a16:creationId xmlns:a16="http://schemas.microsoft.com/office/drawing/2014/main" id="{BE5BC305-049E-777C-09B2-9C4A1C893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2278" y="0"/>
            <a:ext cx="2335572" cy="1079500"/>
          </a:xfrm>
          <a:prstGeom prst="rect">
            <a:avLst/>
          </a:prstGeom>
        </p:spPr>
      </p:pic>
      <p:pic>
        <p:nvPicPr>
          <p:cNvPr id="2" name="Online Media 1" title="Uber Eats | Tonight I’ll be Eating | 3D billboard">
            <a:hlinkClick r:id="rId5"/>
            <a:extLst>
              <a:ext uri="{FF2B5EF4-FFF2-40B4-BE49-F238E27FC236}">
                <a16:creationId xmlns:a16="http://schemas.microsoft.com/office/drawing/2014/main" id="{C70AD343-F8EF-DDD6-709B-4BA4F654F0A0}"/>
              </a:ext>
            </a:extLst>
          </p:cNvPr>
          <p:cNvPicPr>
            <a:picLocks noRot="1" noChangeAspect="1"/>
          </p:cNvPicPr>
          <p:nvPr>
            <a:videoFile r:link="rId1"/>
          </p:nvPr>
        </p:nvPicPr>
        <p:blipFill>
          <a:blip r:embed="rId6"/>
          <a:stretch>
            <a:fillRect/>
          </a:stretch>
        </p:blipFill>
        <p:spPr>
          <a:xfrm>
            <a:off x="5887028" y="2176941"/>
            <a:ext cx="5410200" cy="304800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E7C16585-5A37-251B-DA5B-53918A89BA1D}"/>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0" y="0"/>
            <a:ext cx="5410200" cy="6858000"/>
          </a:xfrm>
          <a:prstGeom prst="rect">
            <a:avLst/>
          </a:prstGeom>
        </p:spPr>
      </p:pic>
      <p:sp>
        <p:nvSpPr>
          <p:cNvPr id="5" name="Rectangle 4">
            <a:extLst>
              <a:ext uri="{FF2B5EF4-FFF2-40B4-BE49-F238E27FC236}">
                <a16:creationId xmlns:a16="http://schemas.microsoft.com/office/drawing/2014/main" id="{B7FE0091-821A-D99E-B4EB-9679706D541B}"/>
              </a:ext>
            </a:extLst>
          </p:cNvPr>
          <p:cNvSpPr>
            <a:spLocks noChangeAspect="1"/>
          </p:cNvSpPr>
          <p:nvPr/>
        </p:nvSpPr>
        <p:spPr>
          <a:xfrm>
            <a:off x="1" y="5322292"/>
            <a:ext cx="4152899" cy="1232747"/>
          </a:xfrm>
          <a:prstGeom prst="rect">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a:solidFill>
                <a:srgbClr val="FFFFFF"/>
              </a:solidFill>
              <a:latin typeface="Calibri"/>
            </a:endParaRPr>
          </a:p>
        </p:txBody>
      </p:sp>
      <p:sp>
        <p:nvSpPr>
          <p:cNvPr id="7" name="Title 1">
            <a:extLst>
              <a:ext uri="{FF2B5EF4-FFF2-40B4-BE49-F238E27FC236}">
                <a16:creationId xmlns:a16="http://schemas.microsoft.com/office/drawing/2014/main" id="{527556B7-CC0C-34EF-6DC2-4DF871222F9F}"/>
              </a:ext>
            </a:extLst>
          </p:cNvPr>
          <p:cNvSpPr txBox="1">
            <a:spLocks/>
          </p:cNvSpPr>
          <p:nvPr/>
        </p:nvSpPr>
        <p:spPr>
          <a:xfrm>
            <a:off x="222828" y="4366359"/>
            <a:ext cx="5664200" cy="1894964"/>
          </a:xfrm>
          <a:prstGeom prst="rect">
            <a:avLst/>
          </a:prstGeom>
        </p:spPr>
        <p:txBody>
          <a:bodyPr anchor="b">
            <a:noAutofit/>
          </a:bodyPr>
          <a:lstStyle>
            <a:lvl1pPr algn="l" defTabSz="914400" rtl="0" eaLnBrk="1" latinLnBrk="0" hangingPunct="1">
              <a:lnSpc>
                <a:spcPct val="110000"/>
              </a:lnSpc>
              <a:spcBef>
                <a:spcPct val="0"/>
              </a:spcBef>
              <a:buNone/>
              <a:defRPr sz="4400" b="1" i="0" kern="1200">
                <a:solidFill>
                  <a:schemeClr val="bg1"/>
                </a:solidFill>
                <a:latin typeface="Gotham Bold" panose="02000604030000020004" pitchFamily="2" charset="0"/>
                <a:ea typeface="+mj-ea"/>
                <a:cs typeface="+mj-cs"/>
              </a:defRPr>
            </a:lvl1pPr>
          </a:lstStyle>
          <a:p>
            <a:pPr defTabSz="1219170">
              <a:defRPr/>
            </a:pPr>
            <a:r>
              <a:rPr lang="en-US" sz="3600" b="0">
                <a:solidFill>
                  <a:srgbClr val="FFFFFF"/>
                </a:solidFill>
              </a:rPr>
              <a:t>3D Animation</a:t>
            </a:r>
          </a:p>
        </p:txBody>
      </p:sp>
      <p:sp>
        <p:nvSpPr>
          <p:cNvPr id="3" name="Title 1">
            <a:extLst>
              <a:ext uri="{FF2B5EF4-FFF2-40B4-BE49-F238E27FC236}">
                <a16:creationId xmlns:a16="http://schemas.microsoft.com/office/drawing/2014/main" id="{3AF42DE6-CFE0-741C-65F5-C15F0E049268}"/>
              </a:ext>
            </a:extLst>
          </p:cNvPr>
          <p:cNvSpPr txBox="1">
            <a:spLocks/>
          </p:cNvSpPr>
          <p:nvPr/>
        </p:nvSpPr>
        <p:spPr>
          <a:xfrm>
            <a:off x="7607170" y="5322292"/>
            <a:ext cx="1969916" cy="338782"/>
          </a:xfrm>
          <a:prstGeom prst="rect">
            <a:avLst/>
          </a:prstGeom>
        </p:spPr>
        <p:txBody>
          <a:bodyPr anchor="b">
            <a:noAutofit/>
          </a:bodyPr>
          <a:lstStyle>
            <a:lvl1pPr algn="l" defTabSz="914400" rtl="0" eaLnBrk="1" latinLnBrk="0" hangingPunct="1">
              <a:lnSpc>
                <a:spcPct val="110000"/>
              </a:lnSpc>
              <a:spcBef>
                <a:spcPct val="0"/>
              </a:spcBef>
              <a:buNone/>
              <a:defRPr sz="4400" b="1" i="0" kern="1200">
                <a:solidFill>
                  <a:schemeClr val="bg1"/>
                </a:solidFill>
                <a:latin typeface="Gotham Bold" panose="02000604030000020004" pitchFamily="2" charset="0"/>
                <a:ea typeface="+mj-ea"/>
                <a:cs typeface="+mj-cs"/>
              </a:defRPr>
            </a:lvl1pPr>
          </a:lstStyle>
          <a:p>
            <a:pPr defTabSz="1219170">
              <a:defRPr/>
            </a:pPr>
            <a:r>
              <a:rPr lang="en-US" sz="1400" b="0">
                <a:solidFill>
                  <a:srgbClr val="FFFFFF"/>
                </a:solidFill>
                <a:latin typeface="Gotham Book" pitchFamily="50" charset="0"/>
                <a:cs typeface="Gotham Book" pitchFamily="50" charset="0"/>
              </a:rPr>
              <a:t>(Click to see video.)</a:t>
            </a:r>
          </a:p>
        </p:txBody>
      </p:sp>
    </p:spTree>
    <p:extLst>
      <p:ext uri="{BB962C8B-B14F-4D97-AF65-F5344CB8AC3E}">
        <p14:creationId xmlns:p14="http://schemas.microsoft.com/office/powerpoint/2010/main" val="2931475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A96CC9A0-F709-F763-0B34-8DEAB1876051}"/>
              </a:ext>
            </a:extLst>
          </p:cNvPr>
          <p:cNvSpPr txBox="1">
            <a:spLocks/>
          </p:cNvSpPr>
          <p:nvPr/>
        </p:nvSpPr>
        <p:spPr>
          <a:xfrm>
            <a:off x="941718" y="1116563"/>
            <a:ext cx="5626580" cy="724764"/>
          </a:xfrm>
          <a:prstGeom prst="rect">
            <a:avLst/>
          </a:prstGeom>
        </p:spPr>
        <p:txBody>
          <a:bodyPr/>
          <a:lstStyle>
            <a:lvl1pPr algn="l" defTabSz="914400" rtl="0" eaLnBrk="1" latinLnBrk="0" hangingPunct="1">
              <a:lnSpc>
                <a:spcPct val="110000"/>
              </a:lnSpc>
              <a:spcBef>
                <a:spcPct val="0"/>
              </a:spcBef>
              <a:buNone/>
              <a:defRPr sz="3200" b="1" i="0" kern="1200">
                <a:solidFill>
                  <a:schemeClr val="accent2"/>
                </a:solidFill>
                <a:latin typeface="Gotham Bold" panose="02000604030000020004" pitchFamily="2" charset="0"/>
                <a:ea typeface="+mj-ea"/>
                <a:cs typeface="+mj-cs"/>
              </a:defRPr>
            </a:lvl1pPr>
          </a:lstStyle>
          <a:p>
            <a:r>
              <a:rPr lang="en-AU" sz="3600"/>
              <a:t>Creative Design</a:t>
            </a:r>
          </a:p>
        </p:txBody>
      </p:sp>
      <p:pic>
        <p:nvPicPr>
          <p:cNvPr id="4" name="Picture 3" descr="A picture containing text, sky, outdoor, road&#10;&#10;Description automatically generated">
            <a:extLst>
              <a:ext uri="{FF2B5EF4-FFF2-40B4-BE49-F238E27FC236}">
                <a16:creationId xmlns:a16="http://schemas.microsoft.com/office/drawing/2014/main" id="{B1EE721D-6059-9BD1-B837-0FE0B9E5034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096000" y="-72222"/>
            <a:ext cx="6096000" cy="6930222"/>
          </a:xfrm>
          <a:prstGeom prst="rect">
            <a:avLst/>
          </a:prstGeom>
        </p:spPr>
      </p:pic>
      <p:pic>
        <p:nvPicPr>
          <p:cNvPr id="5" name="Picture 4">
            <a:extLst>
              <a:ext uri="{FF2B5EF4-FFF2-40B4-BE49-F238E27FC236}">
                <a16:creationId xmlns:a16="http://schemas.microsoft.com/office/drawing/2014/main" id="{029BF21F-A889-6179-8B67-74AFEE56E3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712" y="2496456"/>
            <a:ext cx="2653193" cy="3814387"/>
          </a:xfrm>
          <a:prstGeom prst="rect">
            <a:avLst/>
          </a:prstGeom>
        </p:spPr>
      </p:pic>
    </p:spTree>
    <p:extLst>
      <p:ext uri="{BB962C8B-B14F-4D97-AF65-F5344CB8AC3E}">
        <p14:creationId xmlns:p14="http://schemas.microsoft.com/office/powerpoint/2010/main" val="216365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2E03313C-02BB-03F6-CFAC-8A28093932DC}"/>
              </a:ext>
            </a:extLst>
          </p:cNvPr>
          <p:cNvSpPr txBox="1">
            <a:spLocks/>
          </p:cNvSpPr>
          <p:nvPr/>
        </p:nvSpPr>
        <p:spPr>
          <a:xfrm>
            <a:off x="941718" y="1116563"/>
            <a:ext cx="5626580" cy="724764"/>
          </a:xfrm>
          <a:prstGeom prst="rect">
            <a:avLst/>
          </a:prstGeom>
        </p:spPr>
        <p:txBody>
          <a:bodyPr/>
          <a:lstStyle>
            <a:lvl1pPr algn="l" defTabSz="914400" rtl="0" eaLnBrk="1" latinLnBrk="0" hangingPunct="1">
              <a:lnSpc>
                <a:spcPct val="110000"/>
              </a:lnSpc>
              <a:spcBef>
                <a:spcPct val="0"/>
              </a:spcBef>
              <a:buNone/>
              <a:defRPr sz="3200" b="1" i="0" kern="1200">
                <a:solidFill>
                  <a:schemeClr val="accent2"/>
                </a:solidFill>
                <a:latin typeface="Gotham Bold" panose="02000604030000020004" pitchFamily="2" charset="0"/>
                <a:ea typeface="+mj-ea"/>
                <a:cs typeface="+mj-cs"/>
              </a:defRPr>
            </a:lvl1pPr>
          </a:lstStyle>
          <a:p>
            <a:r>
              <a:rPr lang="en-AU" sz="3600"/>
              <a:t>Colour Theory</a:t>
            </a:r>
          </a:p>
        </p:txBody>
      </p:sp>
      <p:pic>
        <p:nvPicPr>
          <p:cNvPr id="14" name="Picture 13">
            <a:extLst>
              <a:ext uri="{FF2B5EF4-FFF2-40B4-BE49-F238E27FC236}">
                <a16:creationId xmlns:a16="http://schemas.microsoft.com/office/drawing/2014/main" id="{9BF9E47A-EC51-DED5-858B-50A684D4A2DD}"/>
              </a:ext>
            </a:extLst>
          </p:cNvPr>
          <p:cNvPicPr>
            <a:picLocks noChangeAspect="1"/>
          </p:cNvPicPr>
          <p:nvPr/>
        </p:nvPicPr>
        <p:blipFill rotWithShape="1">
          <a:blip r:embed="rId2">
            <a:extLst>
              <a:ext uri="{28A0092B-C50C-407E-A947-70E740481C1C}">
                <a14:useLocalDpi xmlns:a14="http://schemas.microsoft.com/office/drawing/2010/main" val="0"/>
              </a:ext>
            </a:extLst>
          </a:blip>
          <a:srcRect l="1231" t="1232" b="-1"/>
          <a:stretch/>
        </p:blipFill>
        <p:spPr>
          <a:xfrm>
            <a:off x="5478605" y="1605280"/>
            <a:ext cx="5771677" cy="4628311"/>
          </a:xfrm>
          <a:prstGeom prst="rect">
            <a:avLst/>
          </a:prstGeom>
        </p:spPr>
      </p:pic>
      <p:pic>
        <p:nvPicPr>
          <p:cNvPr id="2" name="Picture 1" descr="Icon&#10;&#10;Description automatically generated">
            <a:extLst>
              <a:ext uri="{FF2B5EF4-FFF2-40B4-BE49-F238E27FC236}">
                <a16:creationId xmlns:a16="http://schemas.microsoft.com/office/drawing/2014/main" id="{5F4EA9B7-E551-5667-97FF-1906C39AC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7500" y="4032819"/>
            <a:ext cx="558829" cy="532358"/>
          </a:xfrm>
          <a:prstGeom prst="rect">
            <a:avLst/>
          </a:prstGeom>
        </p:spPr>
      </p:pic>
      <p:pic>
        <p:nvPicPr>
          <p:cNvPr id="4" name="Picture 3" descr="Text&#10;&#10;Description automatically generated">
            <a:extLst>
              <a:ext uri="{FF2B5EF4-FFF2-40B4-BE49-F238E27FC236}">
                <a16:creationId xmlns:a16="http://schemas.microsoft.com/office/drawing/2014/main" id="{452124DF-6E84-819F-A2AB-CD26B0C359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5615" y="3919435"/>
            <a:ext cx="2724290" cy="2330570"/>
          </a:xfrm>
          <a:prstGeom prst="rect">
            <a:avLst/>
          </a:prstGeom>
        </p:spPr>
      </p:pic>
    </p:spTree>
    <p:extLst>
      <p:ext uri="{BB962C8B-B14F-4D97-AF65-F5344CB8AC3E}">
        <p14:creationId xmlns:p14="http://schemas.microsoft.com/office/powerpoint/2010/main" val="46370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49B9F5-C435-0F1A-8BAF-E91C2B6A83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4993" y="1463040"/>
            <a:ext cx="4723036" cy="4479696"/>
          </a:xfrm>
          <a:prstGeom prst="rect">
            <a:avLst/>
          </a:prstGeom>
        </p:spPr>
      </p:pic>
      <p:sp>
        <p:nvSpPr>
          <p:cNvPr id="8" name="Title 2">
            <a:extLst>
              <a:ext uri="{FF2B5EF4-FFF2-40B4-BE49-F238E27FC236}">
                <a16:creationId xmlns:a16="http://schemas.microsoft.com/office/drawing/2014/main" id="{2E03313C-02BB-03F6-CFAC-8A28093932DC}"/>
              </a:ext>
            </a:extLst>
          </p:cNvPr>
          <p:cNvSpPr txBox="1">
            <a:spLocks/>
          </p:cNvSpPr>
          <p:nvPr/>
        </p:nvSpPr>
        <p:spPr>
          <a:xfrm>
            <a:off x="941718" y="1116563"/>
            <a:ext cx="5626580" cy="724764"/>
          </a:xfrm>
          <a:prstGeom prst="rect">
            <a:avLst/>
          </a:prstGeom>
        </p:spPr>
        <p:txBody>
          <a:bodyPr/>
          <a:lstStyle>
            <a:lvl1pPr algn="l" defTabSz="914400" rtl="0" eaLnBrk="1" latinLnBrk="0" hangingPunct="1">
              <a:lnSpc>
                <a:spcPct val="110000"/>
              </a:lnSpc>
              <a:spcBef>
                <a:spcPct val="0"/>
              </a:spcBef>
              <a:buNone/>
              <a:defRPr sz="3200" b="1" i="0" kern="1200">
                <a:solidFill>
                  <a:schemeClr val="accent2"/>
                </a:solidFill>
                <a:latin typeface="Gotham Bold" panose="02000604030000020004" pitchFamily="2" charset="0"/>
                <a:ea typeface="+mj-ea"/>
                <a:cs typeface="+mj-cs"/>
              </a:defRPr>
            </a:lvl1pPr>
          </a:lstStyle>
          <a:p>
            <a:r>
              <a:rPr lang="en-AU" sz="3600"/>
              <a:t>Colour Theory</a:t>
            </a:r>
          </a:p>
        </p:txBody>
      </p:sp>
      <p:pic>
        <p:nvPicPr>
          <p:cNvPr id="11" name="Picture 10" descr="Icon&#10;&#10;Description automatically generated">
            <a:extLst>
              <a:ext uri="{FF2B5EF4-FFF2-40B4-BE49-F238E27FC236}">
                <a16:creationId xmlns:a16="http://schemas.microsoft.com/office/drawing/2014/main" id="{647F54C1-D771-7ED5-BDFD-8E9137E45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262" y="2760313"/>
            <a:ext cx="558829" cy="532358"/>
          </a:xfrm>
          <a:prstGeom prst="rect">
            <a:avLst/>
          </a:prstGeom>
        </p:spPr>
      </p:pic>
      <p:pic>
        <p:nvPicPr>
          <p:cNvPr id="13" name="Picture 12" descr="Text&#10;&#10;Description automatically generated">
            <a:extLst>
              <a:ext uri="{FF2B5EF4-FFF2-40B4-BE49-F238E27FC236}">
                <a16:creationId xmlns:a16="http://schemas.microsoft.com/office/drawing/2014/main" id="{ED2C7CC0-DA3A-9B11-0DA5-981BDA3216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7873" y="2642781"/>
            <a:ext cx="2800494" cy="3441877"/>
          </a:xfrm>
          <a:prstGeom prst="rect">
            <a:avLst/>
          </a:prstGeom>
        </p:spPr>
      </p:pic>
    </p:spTree>
    <p:extLst>
      <p:ext uri="{BB962C8B-B14F-4D97-AF65-F5344CB8AC3E}">
        <p14:creationId xmlns:p14="http://schemas.microsoft.com/office/powerpoint/2010/main" val="415929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7AEAC92-5472-BF87-5026-1B663D95EFD0}"/>
              </a:ext>
            </a:extLst>
          </p:cNvPr>
          <p:cNvSpPr txBox="1">
            <a:spLocks/>
          </p:cNvSpPr>
          <p:nvPr/>
        </p:nvSpPr>
        <p:spPr>
          <a:xfrm>
            <a:off x="941718" y="1116563"/>
            <a:ext cx="5626580" cy="724764"/>
          </a:xfrm>
          <a:prstGeom prst="rect">
            <a:avLst/>
          </a:prstGeom>
        </p:spPr>
        <p:txBody>
          <a:bodyPr/>
          <a:lstStyle>
            <a:lvl1pPr algn="l" defTabSz="914400" rtl="0" eaLnBrk="1" latinLnBrk="0" hangingPunct="1">
              <a:lnSpc>
                <a:spcPct val="110000"/>
              </a:lnSpc>
              <a:spcBef>
                <a:spcPct val="0"/>
              </a:spcBef>
              <a:buNone/>
              <a:defRPr sz="3200" b="1" i="0" kern="1200">
                <a:solidFill>
                  <a:schemeClr val="accent2"/>
                </a:solidFill>
                <a:latin typeface="Gotham Bold" panose="02000604030000020004" pitchFamily="2" charset="0"/>
                <a:ea typeface="+mj-ea"/>
                <a:cs typeface="+mj-cs"/>
              </a:defRPr>
            </a:lvl1pPr>
          </a:lstStyle>
          <a:p>
            <a:r>
              <a:rPr lang="en-AU" sz="3600"/>
              <a:t>Readability</a:t>
            </a:r>
          </a:p>
        </p:txBody>
      </p:sp>
      <p:pic>
        <p:nvPicPr>
          <p:cNvPr id="4" name="Picture 3">
            <a:extLst>
              <a:ext uri="{FF2B5EF4-FFF2-40B4-BE49-F238E27FC236}">
                <a16:creationId xmlns:a16="http://schemas.microsoft.com/office/drawing/2014/main" id="{016AB81C-CA9F-1CD5-1DEC-29D0EBB72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393" y="2298700"/>
            <a:ext cx="2486465" cy="3787860"/>
          </a:xfrm>
          <a:prstGeom prst="rect">
            <a:avLst/>
          </a:prstGeom>
        </p:spPr>
      </p:pic>
      <p:pic>
        <p:nvPicPr>
          <p:cNvPr id="6" name="Picture 5">
            <a:extLst>
              <a:ext uri="{FF2B5EF4-FFF2-40B4-BE49-F238E27FC236}">
                <a16:creationId xmlns:a16="http://schemas.microsoft.com/office/drawing/2014/main" id="{3996465D-8484-38DF-B53C-AD7184FE6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9059" y="1943100"/>
            <a:ext cx="5319085" cy="4316535"/>
          </a:xfrm>
          <a:prstGeom prst="rect">
            <a:avLst/>
          </a:prstGeom>
        </p:spPr>
      </p:pic>
    </p:spTree>
    <p:extLst>
      <p:ext uri="{BB962C8B-B14F-4D97-AF65-F5344CB8AC3E}">
        <p14:creationId xmlns:p14="http://schemas.microsoft.com/office/powerpoint/2010/main" val="211547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676EA9A2-B925-0376-053E-DE1D28BA19C8}"/>
              </a:ext>
            </a:extLst>
          </p:cNvPr>
          <p:cNvSpPr txBox="1">
            <a:spLocks/>
          </p:cNvSpPr>
          <p:nvPr/>
        </p:nvSpPr>
        <p:spPr>
          <a:xfrm>
            <a:off x="941718" y="1116563"/>
            <a:ext cx="5626580" cy="724764"/>
          </a:xfrm>
          <a:prstGeom prst="rect">
            <a:avLst/>
          </a:prstGeom>
        </p:spPr>
        <p:txBody>
          <a:bodyPr/>
          <a:lstStyle>
            <a:lvl1pPr algn="l" defTabSz="914400" rtl="0" eaLnBrk="1" latinLnBrk="0" hangingPunct="1">
              <a:lnSpc>
                <a:spcPct val="110000"/>
              </a:lnSpc>
              <a:spcBef>
                <a:spcPct val="0"/>
              </a:spcBef>
              <a:buNone/>
              <a:defRPr sz="3200" b="1" i="0" kern="1200">
                <a:solidFill>
                  <a:schemeClr val="accent2"/>
                </a:solidFill>
                <a:latin typeface="Gotham Bold" panose="02000604030000020004" pitchFamily="2" charset="0"/>
                <a:ea typeface="+mj-ea"/>
                <a:cs typeface="+mj-cs"/>
              </a:defRPr>
            </a:lvl1pPr>
          </a:lstStyle>
          <a:p>
            <a:r>
              <a:rPr lang="en-AU" sz="3600"/>
              <a:t>Copywriting</a:t>
            </a:r>
          </a:p>
        </p:txBody>
      </p:sp>
      <p:pic>
        <p:nvPicPr>
          <p:cNvPr id="6" name="Picture 5" descr="A group of people walking on a sidewalk&#10;&#10;Description automatically generated with medium confidence">
            <a:extLst>
              <a:ext uri="{FF2B5EF4-FFF2-40B4-BE49-F238E27FC236}">
                <a16:creationId xmlns:a16="http://schemas.microsoft.com/office/drawing/2014/main" id="{29924E68-1D3B-7824-1284-D4C1123B429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565418" y="0"/>
            <a:ext cx="5626581" cy="6858000"/>
          </a:xfrm>
          <a:prstGeom prst="rect">
            <a:avLst/>
          </a:prstGeom>
        </p:spPr>
      </p:pic>
      <p:pic>
        <p:nvPicPr>
          <p:cNvPr id="7" name="Picture 6">
            <a:extLst>
              <a:ext uri="{FF2B5EF4-FFF2-40B4-BE49-F238E27FC236}">
                <a16:creationId xmlns:a16="http://schemas.microsoft.com/office/drawing/2014/main" id="{F1F4499F-6199-E5CB-D36D-7412C2CF84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9900" y="0"/>
            <a:ext cx="2335572" cy="1079500"/>
          </a:xfrm>
          <a:prstGeom prst="rect">
            <a:avLst/>
          </a:prstGeom>
        </p:spPr>
      </p:pic>
      <p:pic>
        <p:nvPicPr>
          <p:cNvPr id="5" name="Picture 4">
            <a:extLst>
              <a:ext uri="{FF2B5EF4-FFF2-40B4-BE49-F238E27FC236}">
                <a16:creationId xmlns:a16="http://schemas.microsoft.com/office/drawing/2014/main" id="{BB2195BB-D4F1-8D10-A5D6-27A26DD175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718" y="2086963"/>
            <a:ext cx="3471253" cy="4125604"/>
          </a:xfrm>
          <a:prstGeom prst="rect">
            <a:avLst/>
          </a:prstGeom>
        </p:spPr>
      </p:pic>
    </p:spTree>
    <p:extLst>
      <p:ext uri="{BB962C8B-B14F-4D97-AF65-F5344CB8AC3E}">
        <p14:creationId xmlns:p14="http://schemas.microsoft.com/office/powerpoint/2010/main" val="421489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8E7FC5-F6D6-2A5C-C157-5E5B673772BE}"/>
              </a:ext>
            </a:extLst>
          </p:cNvPr>
          <p:cNvSpPr txBox="1">
            <a:spLocks/>
          </p:cNvSpPr>
          <p:nvPr/>
        </p:nvSpPr>
        <p:spPr>
          <a:xfrm>
            <a:off x="941718" y="1116563"/>
            <a:ext cx="5626580" cy="724764"/>
          </a:xfrm>
          <a:prstGeom prst="rect">
            <a:avLst/>
          </a:prstGeom>
        </p:spPr>
        <p:txBody>
          <a:bodyPr/>
          <a:lstStyle>
            <a:lvl1pPr algn="l" defTabSz="914400" rtl="0" eaLnBrk="1" latinLnBrk="0" hangingPunct="1">
              <a:lnSpc>
                <a:spcPct val="110000"/>
              </a:lnSpc>
              <a:spcBef>
                <a:spcPct val="0"/>
              </a:spcBef>
              <a:buNone/>
              <a:defRPr sz="3200" b="1" i="0" kern="1200">
                <a:solidFill>
                  <a:schemeClr val="accent2"/>
                </a:solidFill>
                <a:latin typeface="Gotham Bold" panose="02000604030000020004" pitchFamily="2" charset="0"/>
                <a:ea typeface="+mj-ea"/>
                <a:cs typeface="+mj-cs"/>
              </a:defRPr>
            </a:lvl1pPr>
          </a:lstStyle>
          <a:p>
            <a:r>
              <a:rPr lang="en-AU" sz="3600"/>
              <a:t>Regulation</a:t>
            </a:r>
          </a:p>
        </p:txBody>
      </p:sp>
      <p:pic>
        <p:nvPicPr>
          <p:cNvPr id="5" name="Picture 4" descr="A picture containing text, road, outdoor, car&#10;&#10;Description automatically generated">
            <a:extLst>
              <a:ext uri="{FF2B5EF4-FFF2-40B4-BE49-F238E27FC236}">
                <a16:creationId xmlns:a16="http://schemas.microsoft.com/office/drawing/2014/main" id="{1E3BF5B8-6D04-701B-C778-282542DB707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096000" y="0"/>
            <a:ext cx="6096000" cy="6858000"/>
          </a:xfrm>
          <a:prstGeom prst="rect">
            <a:avLst/>
          </a:prstGeom>
        </p:spPr>
      </p:pic>
      <p:pic>
        <p:nvPicPr>
          <p:cNvPr id="6" name="Picture 5">
            <a:extLst>
              <a:ext uri="{FF2B5EF4-FFF2-40B4-BE49-F238E27FC236}">
                <a16:creationId xmlns:a16="http://schemas.microsoft.com/office/drawing/2014/main" id="{612F16DE-6A30-89D4-F57D-A272C9057D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9900" y="0"/>
            <a:ext cx="2335572" cy="1079500"/>
          </a:xfrm>
          <a:prstGeom prst="rect">
            <a:avLst/>
          </a:prstGeom>
        </p:spPr>
      </p:pic>
      <p:pic>
        <p:nvPicPr>
          <p:cNvPr id="8" name="Picture 7">
            <a:extLst>
              <a:ext uri="{FF2B5EF4-FFF2-40B4-BE49-F238E27FC236}">
                <a16:creationId xmlns:a16="http://schemas.microsoft.com/office/drawing/2014/main" id="{636B37C1-1C32-C9A6-D0E7-A754405303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718" y="4117059"/>
            <a:ext cx="3016405" cy="2152761"/>
          </a:xfrm>
          <a:prstGeom prst="rect">
            <a:avLst/>
          </a:prstGeom>
        </p:spPr>
      </p:pic>
      <p:sp>
        <p:nvSpPr>
          <p:cNvPr id="10" name="TextBox 9">
            <a:extLst>
              <a:ext uri="{FF2B5EF4-FFF2-40B4-BE49-F238E27FC236}">
                <a16:creationId xmlns:a16="http://schemas.microsoft.com/office/drawing/2014/main" id="{FDD731FE-F596-A525-6105-B0DD856E000C}"/>
              </a:ext>
            </a:extLst>
          </p:cNvPr>
          <p:cNvSpPr txBox="1"/>
          <p:nvPr/>
        </p:nvSpPr>
        <p:spPr>
          <a:xfrm>
            <a:off x="1005218" y="2157671"/>
            <a:ext cx="4743516" cy="1600438"/>
          </a:xfrm>
          <a:prstGeom prst="rect">
            <a:avLst/>
          </a:prstGeom>
          <a:noFill/>
        </p:spPr>
        <p:txBody>
          <a:bodyPr wrap="square">
            <a:spAutoFit/>
          </a:bodyPr>
          <a:lstStyle/>
          <a:p>
            <a:r>
              <a:rPr lang="en-US" sz="1400">
                <a:latin typeface="Gotham Book "/>
              </a:rPr>
              <a:t>Advertising in the public domain is visible to a broad audience, and OMA members are committed to ensuring that the advertising they post meets community standards. In addition to adhering to all applicable legislation and regulation, OMA members have adopted the voluntary industry principles in the </a:t>
            </a:r>
            <a:r>
              <a:rPr lang="en-US" sz="1400">
                <a:solidFill>
                  <a:schemeClr val="accent2"/>
                </a:solidFill>
                <a:latin typeface="Gotham Book "/>
                <a:hlinkClick r:id="rId5">
                  <a:extLst>
                    <a:ext uri="{A12FA001-AC4F-418D-AE19-62706E023703}">
                      <ahyp:hlinkClr xmlns:ahyp="http://schemas.microsoft.com/office/drawing/2018/hyperlinkcolor" val="tx"/>
                    </a:ext>
                  </a:extLst>
                </a:hlinkClick>
              </a:rPr>
              <a:t>OMA Code of Ethics</a:t>
            </a:r>
            <a:r>
              <a:rPr lang="en-US" sz="1400">
                <a:latin typeface="Gotham Book "/>
              </a:rPr>
              <a:t>.</a:t>
            </a:r>
            <a:endParaRPr lang="en-AU" sz="1400">
              <a:latin typeface="Gotham Book "/>
            </a:endParaRPr>
          </a:p>
        </p:txBody>
      </p:sp>
    </p:spTree>
    <p:extLst>
      <p:ext uri="{BB962C8B-B14F-4D97-AF65-F5344CB8AC3E}">
        <p14:creationId xmlns:p14="http://schemas.microsoft.com/office/powerpoint/2010/main" val="364058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2CDCE93-1EC3-222F-A1E5-0D46A23FB79D}"/>
              </a:ext>
            </a:extLst>
          </p:cNvPr>
          <p:cNvSpPr txBox="1">
            <a:spLocks/>
          </p:cNvSpPr>
          <p:nvPr/>
        </p:nvSpPr>
        <p:spPr>
          <a:xfrm>
            <a:off x="941718" y="1116563"/>
            <a:ext cx="5626580" cy="724764"/>
          </a:xfrm>
          <a:prstGeom prst="rect">
            <a:avLst/>
          </a:prstGeom>
        </p:spPr>
        <p:txBody>
          <a:bodyPr/>
          <a:lstStyle>
            <a:lvl1pPr algn="l" defTabSz="914400" rtl="0" eaLnBrk="1" latinLnBrk="0" hangingPunct="1">
              <a:lnSpc>
                <a:spcPct val="110000"/>
              </a:lnSpc>
              <a:spcBef>
                <a:spcPct val="0"/>
              </a:spcBef>
              <a:buNone/>
              <a:defRPr sz="3200" b="1" i="0" kern="1200">
                <a:solidFill>
                  <a:schemeClr val="accent2"/>
                </a:solidFill>
                <a:latin typeface="Gotham Bold" panose="02000604030000020004" pitchFamily="2" charset="0"/>
                <a:ea typeface="+mj-ea"/>
                <a:cs typeface="+mj-cs"/>
              </a:defRPr>
            </a:lvl1pPr>
          </a:lstStyle>
          <a:p>
            <a:r>
              <a:rPr lang="en-AU" sz="3600"/>
              <a:t>Diversity</a:t>
            </a:r>
          </a:p>
        </p:txBody>
      </p:sp>
      <p:pic>
        <p:nvPicPr>
          <p:cNvPr id="4" name="Picture 3" descr="A person holding a sign&#10;&#10;Description automatically generated with low confidence">
            <a:extLst>
              <a:ext uri="{FF2B5EF4-FFF2-40B4-BE49-F238E27FC236}">
                <a16:creationId xmlns:a16="http://schemas.microsoft.com/office/drawing/2014/main" id="{D758D22E-BE25-69CB-D8E2-5E235129FB2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096000" y="0"/>
            <a:ext cx="6096000" cy="6858000"/>
          </a:xfrm>
          <a:prstGeom prst="rect">
            <a:avLst/>
          </a:prstGeom>
        </p:spPr>
      </p:pic>
      <p:pic>
        <p:nvPicPr>
          <p:cNvPr id="5" name="Picture 4">
            <a:extLst>
              <a:ext uri="{FF2B5EF4-FFF2-40B4-BE49-F238E27FC236}">
                <a16:creationId xmlns:a16="http://schemas.microsoft.com/office/drawing/2014/main" id="{163AB239-1FAB-72B5-AE35-DD90B6D905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9900" y="0"/>
            <a:ext cx="2335572" cy="1079500"/>
          </a:xfrm>
          <a:prstGeom prst="rect">
            <a:avLst/>
          </a:prstGeom>
        </p:spPr>
      </p:pic>
      <p:pic>
        <p:nvPicPr>
          <p:cNvPr id="13" name="Picture 12">
            <a:extLst>
              <a:ext uri="{FF2B5EF4-FFF2-40B4-BE49-F238E27FC236}">
                <a16:creationId xmlns:a16="http://schemas.microsoft.com/office/drawing/2014/main" id="{6894A1AE-6DF8-362E-118B-2C20225DC2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718" y="2378906"/>
            <a:ext cx="4379582" cy="2858699"/>
          </a:xfrm>
          <a:prstGeom prst="rect">
            <a:avLst/>
          </a:prstGeom>
        </p:spPr>
      </p:pic>
      <p:pic>
        <p:nvPicPr>
          <p:cNvPr id="6" name="Picture 5">
            <a:extLst>
              <a:ext uri="{FF2B5EF4-FFF2-40B4-BE49-F238E27FC236}">
                <a16:creationId xmlns:a16="http://schemas.microsoft.com/office/drawing/2014/main" id="{856B65A0-6806-76A8-D13D-F8DC93A40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718" y="5393947"/>
            <a:ext cx="3664753" cy="1088321"/>
          </a:xfrm>
          <a:prstGeom prst="rect">
            <a:avLst/>
          </a:prstGeom>
        </p:spPr>
      </p:pic>
    </p:spTree>
    <p:extLst>
      <p:ext uri="{BB962C8B-B14F-4D97-AF65-F5344CB8AC3E}">
        <p14:creationId xmlns:p14="http://schemas.microsoft.com/office/powerpoint/2010/main" val="316523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FCB6D276-5912-D39A-BD6D-152BA9666EBF}"/>
              </a:ext>
            </a:extLst>
          </p:cNvPr>
          <p:cNvSpPr txBox="1">
            <a:spLocks/>
          </p:cNvSpPr>
          <p:nvPr/>
        </p:nvSpPr>
        <p:spPr>
          <a:xfrm>
            <a:off x="941718" y="1116563"/>
            <a:ext cx="5626580" cy="724764"/>
          </a:xfrm>
          <a:prstGeom prst="rect">
            <a:avLst/>
          </a:prstGeom>
        </p:spPr>
        <p:txBody>
          <a:bodyPr/>
          <a:lstStyle>
            <a:lvl1pPr algn="l" defTabSz="914400" rtl="0" eaLnBrk="1" latinLnBrk="0" hangingPunct="1">
              <a:lnSpc>
                <a:spcPct val="110000"/>
              </a:lnSpc>
              <a:spcBef>
                <a:spcPct val="0"/>
              </a:spcBef>
              <a:buNone/>
              <a:defRPr sz="3200" b="1" i="0" kern="1200">
                <a:solidFill>
                  <a:schemeClr val="accent2"/>
                </a:solidFill>
                <a:latin typeface="Gotham Bold" panose="02000604030000020004" pitchFamily="2" charset="0"/>
                <a:ea typeface="+mj-ea"/>
                <a:cs typeface="+mj-cs"/>
              </a:defRPr>
            </a:lvl1pPr>
          </a:lstStyle>
          <a:p>
            <a:r>
              <a:rPr lang="en-AU" sz="3600"/>
              <a:t>Creative Concept</a:t>
            </a:r>
          </a:p>
        </p:txBody>
      </p:sp>
      <p:sp>
        <p:nvSpPr>
          <p:cNvPr id="9" name="!!Text Placeholder 2">
            <a:extLst>
              <a:ext uri="{FF2B5EF4-FFF2-40B4-BE49-F238E27FC236}">
                <a16:creationId xmlns:a16="http://schemas.microsoft.com/office/drawing/2014/main" id="{3975B300-F191-BD73-F5FC-89DCC8861459}"/>
              </a:ext>
            </a:extLst>
          </p:cNvPr>
          <p:cNvSpPr txBox="1">
            <a:spLocks/>
          </p:cNvSpPr>
          <p:nvPr/>
        </p:nvSpPr>
        <p:spPr>
          <a:xfrm>
            <a:off x="2063335" y="2431361"/>
            <a:ext cx="2130679" cy="549493"/>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spcBef>
                <a:spcPts val="0"/>
              </a:spcBef>
              <a:spcAft>
                <a:spcPts val="1800"/>
              </a:spcAft>
              <a:defRPr/>
            </a:pPr>
            <a:r>
              <a:rPr lang="en-AU">
                <a:solidFill>
                  <a:srgbClr val="000000"/>
                </a:solidFill>
                <a:latin typeface="Gotham Bold" pitchFamily="50" charset="0"/>
                <a:cs typeface="Gotham Bold" pitchFamily="50" charset="0"/>
              </a:rPr>
              <a:t>Informative</a:t>
            </a:r>
          </a:p>
        </p:txBody>
      </p:sp>
      <p:sp>
        <p:nvSpPr>
          <p:cNvPr id="10" name="!!Text Placeholder 2">
            <a:extLst>
              <a:ext uri="{FF2B5EF4-FFF2-40B4-BE49-F238E27FC236}">
                <a16:creationId xmlns:a16="http://schemas.microsoft.com/office/drawing/2014/main" id="{F0AEB952-E093-7B9A-81FA-31D33B40596A}"/>
              </a:ext>
            </a:extLst>
          </p:cNvPr>
          <p:cNvSpPr txBox="1">
            <a:spLocks/>
          </p:cNvSpPr>
          <p:nvPr/>
        </p:nvSpPr>
        <p:spPr>
          <a:xfrm>
            <a:off x="2063335" y="3047603"/>
            <a:ext cx="2130679" cy="549493"/>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spcBef>
                <a:spcPts val="0"/>
              </a:spcBef>
              <a:spcAft>
                <a:spcPts val="1800"/>
              </a:spcAft>
              <a:defRPr/>
            </a:pPr>
            <a:r>
              <a:rPr lang="en-AU">
                <a:solidFill>
                  <a:srgbClr val="000000"/>
                </a:solidFill>
                <a:latin typeface="Gotham Bold" pitchFamily="50" charset="0"/>
                <a:cs typeface="Gotham Bold" pitchFamily="50" charset="0"/>
              </a:rPr>
              <a:t>Entertaining</a:t>
            </a:r>
          </a:p>
        </p:txBody>
      </p:sp>
      <p:sp>
        <p:nvSpPr>
          <p:cNvPr id="11" name="!!Text Placeholder 2">
            <a:extLst>
              <a:ext uri="{FF2B5EF4-FFF2-40B4-BE49-F238E27FC236}">
                <a16:creationId xmlns:a16="http://schemas.microsoft.com/office/drawing/2014/main" id="{F2B4D1ED-CCCB-35BA-400C-FFFDFC820CE3}"/>
              </a:ext>
            </a:extLst>
          </p:cNvPr>
          <p:cNvSpPr txBox="1">
            <a:spLocks/>
          </p:cNvSpPr>
          <p:nvPr/>
        </p:nvSpPr>
        <p:spPr>
          <a:xfrm>
            <a:off x="2060165" y="3681400"/>
            <a:ext cx="2130679" cy="549493"/>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spcBef>
                <a:spcPts val="0"/>
              </a:spcBef>
              <a:spcAft>
                <a:spcPts val="1800"/>
              </a:spcAft>
              <a:defRPr/>
            </a:pPr>
            <a:r>
              <a:rPr lang="en-AU">
                <a:solidFill>
                  <a:srgbClr val="000000"/>
                </a:solidFill>
                <a:latin typeface="Gotham Bold" pitchFamily="50" charset="0"/>
                <a:cs typeface="Gotham Bold" pitchFamily="50" charset="0"/>
              </a:rPr>
              <a:t>Surprising</a:t>
            </a:r>
          </a:p>
        </p:txBody>
      </p:sp>
      <p:sp>
        <p:nvSpPr>
          <p:cNvPr id="12" name="!!Text Placeholder 2">
            <a:extLst>
              <a:ext uri="{FF2B5EF4-FFF2-40B4-BE49-F238E27FC236}">
                <a16:creationId xmlns:a16="http://schemas.microsoft.com/office/drawing/2014/main" id="{8805107A-85AE-F0E3-1759-9221CC7FFEC0}"/>
              </a:ext>
            </a:extLst>
          </p:cNvPr>
          <p:cNvSpPr txBox="1">
            <a:spLocks/>
          </p:cNvSpPr>
          <p:nvPr/>
        </p:nvSpPr>
        <p:spPr>
          <a:xfrm>
            <a:off x="2060165" y="4312231"/>
            <a:ext cx="2130679" cy="549493"/>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spcBef>
                <a:spcPts val="0"/>
              </a:spcBef>
              <a:spcAft>
                <a:spcPts val="1800"/>
              </a:spcAft>
              <a:defRPr/>
            </a:pPr>
            <a:r>
              <a:rPr lang="en-AU">
                <a:solidFill>
                  <a:srgbClr val="000000"/>
                </a:solidFill>
                <a:latin typeface="Gotham Bold" pitchFamily="50" charset="0"/>
                <a:cs typeface="Gotham Bold" pitchFamily="50" charset="0"/>
              </a:rPr>
              <a:t>Humorous</a:t>
            </a:r>
          </a:p>
        </p:txBody>
      </p:sp>
      <p:sp>
        <p:nvSpPr>
          <p:cNvPr id="14" name="!!Text Placeholder 2">
            <a:extLst>
              <a:ext uri="{FF2B5EF4-FFF2-40B4-BE49-F238E27FC236}">
                <a16:creationId xmlns:a16="http://schemas.microsoft.com/office/drawing/2014/main" id="{A250BC1C-F7F0-CF0F-DB24-B500445C0D3A}"/>
              </a:ext>
            </a:extLst>
          </p:cNvPr>
          <p:cNvSpPr txBox="1">
            <a:spLocks/>
          </p:cNvSpPr>
          <p:nvPr/>
        </p:nvSpPr>
        <p:spPr>
          <a:xfrm>
            <a:off x="2063335" y="4949307"/>
            <a:ext cx="2130679" cy="549493"/>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spcBef>
                <a:spcPts val="0"/>
              </a:spcBef>
              <a:spcAft>
                <a:spcPts val="1800"/>
              </a:spcAft>
              <a:defRPr/>
            </a:pPr>
            <a:r>
              <a:rPr lang="en-AU">
                <a:solidFill>
                  <a:srgbClr val="000000"/>
                </a:solidFill>
                <a:latin typeface="Gotham Bold" pitchFamily="50" charset="0"/>
                <a:cs typeface="Gotham Bold" pitchFamily="50" charset="0"/>
              </a:rPr>
              <a:t>Emotional</a:t>
            </a:r>
          </a:p>
        </p:txBody>
      </p:sp>
      <p:pic>
        <p:nvPicPr>
          <p:cNvPr id="16" name="Picture 15">
            <a:extLst>
              <a:ext uri="{FF2B5EF4-FFF2-40B4-BE49-F238E27FC236}">
                <a16:creationId xmlns:a16="http://schemas.microsoft.com/office/drawing/2014/main" id="{774568DD-8D08-910F-1968-5FDC0383C4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9891" y="2477840"/>
            <a:ext cx="488975" cy="463574"/>
          </a:xfrm>
          <a:prstGeom prst="rect">
            <a:avLst/>
          </a:prstGeom>
        </p:spPr>
      </p:pic>
      <p:pic>
        <p:nvPicPr>
          <p:cNvPr id="18" name="Picture 17">
            <a:extLst>
              <a:ext uri="{FF2B5EF4-FFF2-40B4-BE49-F238E27FC236}">
                <a16:creationId xmlns:a16="http://schemas.microsoft.com/office/drawing/2014/main" id="{9EE0BCB2-5C1C-968E-035E-1C9CD0E4C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662" y="3100089"/>
            <a:ext cx="482625" cy="444523"/>
          </a:xfrm>
          <a:prstGeom prst="rect">
            <a:avLst/>
          </a:prstGeom>
        </p:spPr>
      </p:pic>
      <p:pic>
        <p:nvPicPr>
          <p:cNvPr id="20" name="Picture 19">
            <a:extLst>
              <a:ext uri="{FF2B5EF4-FFF2-40B4-BE49-F238E27FC236}">
                <a16:creationId xmlns:a16="http://schemas.microsoft.com/office/drawing/2014/main" id="{380FB072-4C39-68D4-3B51-BCE1925188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9890" y="3708589"/>
            <a:ext cx="444523" cy="482625"/>
          </a:xfrm>
          <a:prstGeom prst="rect">
            <a:avLst/>
          </a:prstGeom>
        </p:spPr>
      </p:pic>
      <p:pic>
        <p:nvPicPr>
          <p:cNvPr id="22" name="Picture 21">
            <a:extLst>
              <a:ext uri="{FF2B5EF4-FFF2-40B4-BE49-F238E27FC236}">
                <a16:creationId xmlns:a16="http://schemas.microsoft.com/office/drawing/2014/main" id="{0F038212-4990-6AEB-09B7-3B824F2645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2591" y="4355191"/>
            <a:ext cx="463574" cy="463574"/>
          </a:xfrm>
          <a:prstGeom prst="rect">
            <a:avLst/>
          </a:prstGeom>
        </p:spPr>
      </p:pic>
      <p:pic>
        <p:nvPicPr>
          <p:cNvPr id="24" name="Picture 23">
            <a:extLst>
              <a:ext uri="{FF2B5EF4-FFF2-40B4-BE49-F238E27FC236}">
                <a16:creationId xmlns:a16="http://schemas.microsoft.com/office/drawing/2014/main" id="{D8B0D7FD-3802-3A74-96F6-268DEA8045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6823" y="4982742"/>
            <a:ext cx="444523" cy="482625"/>
          </a:xfrm>
          <a:prstGeom prst="rect">
            <a:avLst/>
          </a:prstGeom>
        </p:spPr>
      </p:pic>
      <p:pic>
        <p:nvPicPr>
          <p:cNvPr id="13" name="Picture 12">
            <a:extLst>
              <a:ext uri="{FF2B5EF4-FFF2-40B4-BE49-F238E27FC236}">
                <a16:creationId xmlns:a16="http://schemas.microsoft.com/office/drawing/2014/main" id="{039EE074-E35F-5602-D439-E7E8B62362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9900" y="0"/>
            <a:ext cx="2335572" cy="1079500"/>
          </a:xfrm>
          <a:prstGeom prst="rect">
            <a:avLst/>
          </a:prstGeom>
        </p:spPr>
      </p:pic>
      <p:pic>
        <p:nvPicPr>
          <p:cNvPr id="5" name="Picture 4">
            <a:extLst>
              <a:ext uri="{FF2B5EF4-FFF2-40B4-BE49-F238E27FC236}">
                <a16:creationId xmlns:a16="http://schemas.microsoft.com/office/drawing/2014/main" id="{3327776A-1794-4F1B-F25C-2128F525DC3B}"/>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6565418" y="0"/>
            <a:ext cx="5626581" cy="6858000"/>
          </a:xfrm>
          <a:prstGeom prst="rect">
            <a:avLst/>
          </a:prstGeom>
        </p:spPr>
      </p:pic>
      <p:sp>
        <p:nvSpPr>
          <p:cNvPr id="7" name="Rectangle 6">
            <a:extLst>
              <a:ext uri="{FF2B5EF4-FFF2-40B4-BE49-F238E27FC236}">
                <a16:creationId xmlns:a16="http://schemas.microsoft.com/office/drawing/2014/main" id="{290C5ACF-2304-EE0B-043E-2E699582C3B1}"/>
              </a:ext>
            </a:extLst>
          </p:cNvPr>
          <p:cNvSpPr>
            <a:spLocks noChangeAspect="1"/>
          </p:cNvSpPr>
          <p:nvPr/>
        </p:nvSpPr>
        <p:spPr>
          <a:xfrm>
            <a:off x="8534400" y="5233392"/>
            <a:ext cx="3657600" cy="1232747"/>
          </a:xfrm>
          <a:prstGeom prst="rect">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a:solidFill>
                <a:srgbClr val="FFFFFF"/>
              </a:solidFill>
              <a:latin typeface="Calibri"/>
            </a:endParaRPr>
          </a:p>
        </p:txBody>
      </p:sp>
      <p:sp>
        <p:nvSpPr>
          <p:cNvPr id="19" name="Title 1">
            <a:extLst>
              <a:ext uri="{FF2B5EF4-FFF2-40B4-BE49-F238E27FC236}">
                <a16:creationId xmlns:a16="http://schemas.microsoft.com/office/drawing/2014/main" id="{279F6BF3-8462-827E-1C8A-2725F2D2263C}"/>
              </a:ext>
            </a:extLst>
          </p:cNvPr>
          <p:cNvSpPr txBox="1">
            <a:spLocks/>
          </p:cNvSpPr>
          <p:nvPr/>
        </p:nvSpPr>
        <p:spPr>
          <a:xfrm>
            <a:off x="8911015" y="4285910"/>
            <a:ext cx="4854086" cy="1894964"/>
          </a:xfrm>
          <a:prstGeom prst="rect">
            <a:avLst/>
          </a:prstGeom>
        </p:spPr>
        <p:txBody>
          <a:bodyPr anchor="b">
            <a:noAutofit/>
          </a:bodyPr>
          <a:lstStyle>
            <a:lvl1pPr algn="l" defTabSz="914400" rtl="0" eaLnBrk="1" latinLnBrk="0" hangingPunct="1">
              <a:lnSpc>
                <a:spcPct val="110000"/>
              </a:lnSpc>
              <a:spcBef>
                <a:spcPct val="0"/>
              </a:spcBef>
              <a:buNone/>
              <a:defRPr sz="4400" b="1" i="0" kern="1200">
                <a:solidFill>
                  <a:schemeClr val="bg1"/>
                </a:solidFill>
                <a:latin typeface="Gotham Bold" panose="02000604030000020004" pitchFamily="2" charset="0"/>
                <a:ea typeface="+mj-ea"/>
                <a:cs typeface="+mj-cs"/>
              </a:defRPr>
            </a:lvl1pPr>
          </a:lstStyle>
          <a:p>
            <a:pPr defTabSz="1219170">
              <a:defRPr/>
            </a:pPr>
            <a:r>
              <a:rPr lang="en-US" sz="3600" b="0" dirty="0">
                <a:solidFill>
                  <a:srgbClr val="FFFFFF"/>
                </a:solidFill>
              </a:rPr>
              <a:t>Informative</a:t>
            </a:r>
          </a:p>
        </p:txBody>
      </p:sp>
    </p:spTree>
    <p:extLst>
      <p:ext uri="{BB962C8B-B14F-4D97-AF65-F5344CB8AC3E}">
        <p14:creationId xmlns:p14="http://schemas.microsoft.com/office/powerpoint/2010/main" val="152546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7E972F7-547B-E739-7872-B5A8B7068ABB}"/>
              </a:ext>
            </a:extLst>
          </p:cNvPr>
          <p:cNvSpPr txBox="1">
            <a:spLocks/>
          </p:cNvSpPr>
          <p:nvPr/>
        </p:nvSpPr>
        <p:spPr>
          <a:xfrm>
            <a:off x="941718" y="1116563"/>
            <a:ext cx="5626580" cy="724764"/>
          </a:xfrm>
          <a:prstGeom prst="rect">
            <a:avLst/>
          </a:prstGeom>
        </p:spPr>
        <p:txBody>
          <a:bodyPr lIns="91440" tIns="45720" rIns="91440" bIns="45720" anchor="t"/>
          <a:lstStyle>
            <a:lvl1pPr algn="l" defTabSz="914400" rtl="0" eaLnBrk="1" latinLnBrk="0" hangingPunct="1">
              <a:lnSpc>
                <a:spcPct val="110000"/>
              </a:lnSpc>
              <a:spcBef>
                <a:spcPct val="0"/>
              </a:spcBef>
              <a:buNone/>
              <a:defRPr sz="3200" b="1" i="0" kern="1200">
                <a:solidFill>
                  <a:schemeClr val="accent2"/>
                </a:solidFill>
                <a:latin typeface="Gotham Bold" panose="02000604030000020004" pitchFamily="2" charset="0"/>
                <a:ea typeface="+mj-ea"/>
                <a:cs typeface="+mj-cs"/>
              </a:defRPr>
            </a:lvl1pPr>
          </a:lstStyle>
          <a:p>
            <a:r>
              <a:rPr lang="en-AU" sz="3600" dirty="0">
                <a:latin typeface="Gotham Bold"/>
              </a:rPr>
              <a:t>Excellence in OOH</a:t>
            </a:r>
            <a:endParaRPr lang="en-US" dirty="0"/>
          </a:p>
        </p:txBody>
      </p:sp>
      <p:sp>
        <p:nvSpPr>
          <p:cNvPr id="4" name="!!Text Placeholder 2">
            <a:extLst>
              <a:ext uri="{FF2B5EF4-FFF2-40B4-BE49-F238E27FC236}">
                <a16:creationId xmlns:a16="http://schemas.microsoft.com/office/drawing/2014/main" id="{55FB14EC-EB44-1BEB-DACD-779A1DBBCD77}"/>
              </a:ext>
            </a:extLst>
          </p:cNvPr>
          <p:cNvSpPr txBox="1">
            <a:spLocks/>
          </p:cNvSpPr>
          <p:nvPr/>
        </p:nvSpPr>
        <p:spPr>
          <a:xfrm>
            <a:off x="2311400" y="3140922"/>
            <a:ext cx="5086765" cy="549493"/>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spcBef>
                <a:spcPts val="0"/>
              </a:spcBef>
              <a:spcAft>
                <a:spcPts val="1800"/>
              </a:spcAft>
              <a:defRPr/>
            </a:pPr>
            <a:r>
              <a:rPr lang="en-AU">
                <a:solidFill>
                  <a:srgbClr val="000000"/>
                </a:solidFill>
                <a:latin typeface="Gotham Bold" pitchFamily="50" charset="0"/>
                <a:cs typeface="Gotham Bold" pitchFamily="50" charset="0"/>
              </a:rPr>
              <a:t>Big, Bold and Bright</a:t>
            </a:r>
          </a:p>
        </p:txBody>
      </p:sp>
      <p:sp>
        <p:nvSpPr>
          <p:cNvPr id="5" name="!!Text Placeholder 2">
            <a:extLst>
              <a:ext uri="{FF2B5EF4-FFF2-40B4-BE49-F238E27FC236}">
                <a16:creationId xmlns:a16="http://schemas.microsoft.com/office/drawing/2014/main" id="{588F994F-E68B-5E83-AB23-993AEFC2BB94}"/>
              </a:ext>
            </a:extLst>
          </p:cNvPr>
          <p:cNvSpPr txBox="1">
            <a:spLocks/>
          </p:cNvSpPr>
          <p:nvPr/>
        </p:nvSpPr>
        <p:spPr>
          <a:xfrm>
            <a:off x="2311400" y="3757164"/>
            <a:ext cx="2965865" cy="549493"/>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spcBef>
                <a:spcPts val="0"/>
              </a:spcBef>
              <a:spcAft>
                <a:spcPts val="1800"/>
              </a:spcAft>
              <a:defRPr/>
            </a:pPr>
            <a:r>
              <a:rPr lang="en-AU">
                <a:solidFill>
                  <a:srgbClr val="000000"/>
                </a:solidFill>
                <a:latin typeface="Gotham Bold" pitchFamily="50" charset="0"/>
                <a:cs typeface="Gotham Bold" pitchFamily="50" charset="0"/>
              </a:rPr>
              <a:t>Best Use of Digital</a:t>
            </a:r>
          </a:p>
        </p:txBody>
      </p:sp>
      <p:sp>
        <p:nvSpPr>
          <p:cNvPr id="6" name="!!Text Placeholder 2">
            <a:extLst>
              <a:ext uri="{FF2B5EF4-FFF2-40B4-BE49-F238E27FC236}">
                <a16:creationId xmlns:a16="http://schemas.microsoft.com/office/drawing/2014/main" id="{DB8F46E9-7690-261B-2BAB-CFFA73A65CAE}"/>
              </a:ext>
            </a:extLst>
          </p:cNvPr>
          <p:cNvSpPr txBox="1">
            <a:spLocks/>
          </p:cNvSpPr>
          <p:nvPr/>
        </p:nvSpPr>
        <p:spPr>
          <a:xfrm>
            <a:off x="2308230" y="4390961"/>
            <a:ext cx="3921535" cy="549493"/>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spcBef>
                <a:spcPts val="0"/>
              </a:spcBef>
              <a:spcAft>
                <a:spcPts val="1800"/>
              </a:spcAft>
              <a:defRPr/>
            </a:pPr>
            <a:r>
              <a:rPr lang="en-AU">
                <a:solidFill>
                  <a:srgbClr val="000000"/>
                </a:solidFill>
                <a:latin typeface="Gotham Bold" pitchFamily="50" charset="0"/>
                <a:cs typeface="Gotham Bold" pitchFamily="50" charset="0"/>
              </a:rPr>
              <a:t>Best Use of Multi-Format</a:t>
            </a:r>
          </a:p>
        </p:txBody>
      </p:sp>
      <p:sp>
        <p:nvSpPr>
          <p:cNvPr id="7" name="!!Text Placeholder 2">
            <a:extLst>
              <a:ext uri="{FF2B5EF4-FFF2-40B4-BE49-F238E27FC236}">
                <a16:creationId xmlns:a16="http://schemas.microsoft.com/office/drawing/2014/main" id="{62949C1B-E40D-764C-63EF-6ACBBF9EA0CB}"/>
              </a:ext>
            </a:extLst>
          </p:cNvPr>
          <p:cNvSpPr txBox="1">
            <a:spLocks/>
          </p:cNvSpPr>
          <p:nvPr/>
        </p:nvSpPr>
        <p:spPr>
          <a:xfrm>
            <a:off x="2308230" y="5021792"/>
            <a:ext cx="4188235" cy="549493"/>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spcBef>
                <a:spcPts val="0"/>
              </a:spcBef>
              <a:spcAft>
                <a:spcPts val="1800"/>
              </a:spcAft>
              <a:defRPr/>
            </a:pPr>
            <a:r>
              <a:rPr lang="en-AU">
                <a:solidFill>
                  <a:srgbClr val="000000"/>
                </a:solidFill>
                <a:latin typeface="Gotham Bold" pitchFamily="50" charset="0"/>
                <a:cs typeface="Gotham Bold" pitchFamily="50" charset="0"/>
              </a:rPr>
              <a:t>Innovation in Out of Home</a:t>
            </a:r>
          </a:p>
        </p:txBody>
      </p:sp>
      <p:sp>
        <p:nvSpPr>
          <p:cNvPr id="8" name="!!Text Placeholder 2">
            <a:extLst>
              <a:ext uri="{FF2B5EF4-FFF2-40B4-BE49-F238E27FC236}">
                <a16:creationId xmlns:a16="http://schemas.microsoft.com/office/drawing/2014/main" id="{41A6926C-DCB4-0A0D-6906-7DE21A0178C4}"/>
              </a:ext>
            </a:extLst>
          </p:cNvPr>
          <p:cNvSpPr txBox="1">
            <a:spLocks/>
          </p:cNvSpPr>
          <p:nvPr/>
        </p:nvSpPr>
        <p:spPr>
          <a:xfrm>
            <a:off x="2311400" y="5658868"/>
            <a:ext cx="4032665" cy="549493"/>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spcBef>
                <a:spcPts val="0"/>
              </a:spcBef>
              <a:spcAft>
                <a:spcPts val="1800"/>
              </a:spcAft>
              <a:defRPr/>
            </a:pPr>
            <a:r>
              <a:rPr lang="en-AU">
                <a:solidFill>
                  <a:srgbClr val="000000"/>
                </a:solidFill>
                <a:latin typeface="Gotham Bold" pitchFamily="50" charset="0"/>
                <a:cs typeface="Gotham Bold" pitchFamily="50" charset="0"/>
              </a:rPr>
              <a:t>Out of Home for Good</a:t>
            </a:r>
          </a:p>
        </p:txBody>
      </p:sp>
      <p:pic>
        <p:nvPicPr>
          <p:cNvPr id="10" name="Picture 9">
            <a:extLst>
              <a:ext uri="{FF2B5EF4-FFF2-40B4-BE49-F238E27FC236}">
                <a16:creationId xmlns:a16="http://schemas.microsoft.com/office/drawing/2014/main" id="{828A0557-97F8-363C-ADBE-3F7DBF6472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9327" y="3155304"/>
            <a:ext cx="501676" cy="520727"/>
          </a:xfrm>
          <a:prstGeom prst="rect">
            <a:avLst/>
          </a:prstGeom>
        </p:spPr>
      </p:pic>
      <p:pic>
        <p:nvPicPr>
          <p:cNvPr id="12" name="Picture 11">
            <a:extLst>
              <a:ext uri="{FF2B5EF4-FFF2-40B4-BE49-F238E27FC236}">
                <a16:creationId xmlns:a16="http://schemas.microsoft.com/office/drawing/2014/main" id="{888E3CC0-59AD-5655-D5F2-62166B6E3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327" y="3780879"/>
            <a:ext cx="501676" cy="520727"/>
          </a:xfrm>
          <a:prstGeom prst="rect">
            <a:avLst/>
          </a:prstGeom>
        </p:spPr>
      </p:pic>
      <p:pic>
        <p:nvPicPr>
          <p:cNvPr id="14" name="Picture 13">
            <a:extLst>
              <a:ext uri="{FF2B5EF4-FFF2-40B4-BE49-F238E27FC236}">
                <a16:creationId xmlns:a16="http://schemas.microsoft.com/office/drawing/2014/main" id="{5B53836D-E84E-28C5-B476-A8BE8A653B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327" y="4420386"/>
            <a:ext cx="520727" cy="482625"/>
          </a:xfrm>
          <a:prstGeom prst="rect">
            <a:avLst/>
          </a:prstGeom>
        </p:spPr>
      </p:pic>
      <p:pic>
        <p:nvPicPr>
          <p:cNvPr id="16" name="Picture 15">
            <a:extLst>
              <a:ext uri="{FF2B5EF4-FFF2-40B4-BE49-F238E27FC236}">
                <a16:creationId xmlns:a16="http://schemas.microsoft.com/office/drawing/2014/main" id="{EEEF43BA-B02C-8D59-F576-6020A0C15B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1224" y="5021792"/>
            <a:ext cx="596931" cy="482625"/>
          </a:xfrm>
          <a:prstGeom prst="rect">
            <a:avLst/>
          </a:prstGeom>
        </p:spPr>
      </p:pic>
      <p:pic>
        <p:nvPicPr>
          <p:cNvPr id="18" name="Picture 17">
            <a:extLst>
              <a:ext uri="{FF2B5EF4-FFF2-40B4-BE49-F238E27FC236}">
                <a16:creationId xmlns:a16="http://schemas.microsoft.com/office/drawing/2014/main" id="{7CF551FA-B259-A551-4E2F-CFD70CD24B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8851" y="5623197"/>
            <a:ext cx="501676" cy="476274"/>
          </a:xfrm>
          <a:prstGeom prst="rect">
            <a:avLst/>
          </a:prstGeom>
        </p:spPr>
      </p:pic>
      <p:sp>
        <p:nvSpPr>
          <p:cNvPr id="22" name="TextBox 21">
            <a:extLst>
              <a:ext uri="{FF2B5EF4-FFF2-40B4-BE49-F238E27FC236}">
                <a16:creationId xmlns:a16="http://schemas.microsoft.com/office/drawing/2014/main" id="{8E2517E3-B589-4580-331E-BE56B4AE1624}"/>
              </a:ext>
            </a:extLst>
          </p:cNvPr>
          <p:cNvSpPr txBox="1"/>
          <p:nvPr/>
        </p:nvSpPr>
        <p:spPr>
          <a:xfrm>
            <a:off x="1009235" y="2075626"/>
            <a:ext cx="6255165" cy="830997"/>
          </a:xfrm>
          <a:prstGeom prst="rect">
            <a:avLst/>
          </a:prstGeom>
          <a:noFill/>
        </p:spPr>
        <p:txBody>
          <a:bodyPr wrap="square">
            <a:spAutoFit/>
          </a:bodyPr>
          <a:lstStyle/>
          <a:p>
            <a:r>
              <a:rPr lang="en-US" sz="2400">
                <a:latin typeface="Gotham Book" pitchFamily="50" charset="0"/>
                <a:cs typeface="Gotham Book" pitchFamily="50" charset="0"/>
              </a:rPr>
              <a:t>The OMA Creative Collection celebrates the most creative OOH campaigns.</a:t>
            </a:r>
            <a:endParaRPr lang="en-AU" sz="2400">
              <a:latin typeface="Gotham Book" pitchFamily="50" charset="0"/>
              <a:cs typeface="Gotham Book" pitchFamily="50" charset="0"/>
            </a:endParaRPr>
          </a:p>
        </p:txBody>
      </p:sp>
      <p:pic>
        <p:nvPicPr>
          <p:cNvPr id="24" name="Picture 23" descr="A picture containing outdoor&#10;&#10;Description automatically generated">
            <a:extLst>
              <a:ext uri="{FF2B5EF4-FFF2-40B4-BE49-F238E27FC236}">
                <a16:creationId xmlns:a16="http://schemas.microsoft.com/office/drawing/2014/main" id="{F1F19519-C9CC-F15A-290C-EE3DB234944A}"/>
              </a:ext>
            </a:extLst>
          </p:cNvPr>
          <p:cNvPicPr>
            <a:picLocks noChangeAspect="1"/>
          </p:cNvPicPr>
          <p:nvPr/>
        </p:nvPicPr>
        <p:blipFill rotWithShape="1">
          <a:blip r:embed="rId7">
            <a:extLst>
              <a:ext uri="{28A0092B-C50C-407E-A947-70E740481C1C}">
                <a14:useLocalDpi xmlns:a14="http://schemas.microsoft.com/office/drawing/2010/main" val="0"/>
              </a:ext>
            </a:extLst>
          </a:blip>
          <a:srcRect b="-194"/>
          <a:stretch/>
        </p:blipFill>
        <p:spPr>
          <a:xfrm>
            <a:off x="8003765" y="0"/>
            <a:ext cx="4188235" cy="6858000"/>
          </a:xfrm>
          <a:prstGeom prst="rect">
            <a:avLst/>
          </a:prstGeom>
        </p:spPr>
      </p:pic>
    </p:spTree>
    <p:extLst>
      <p:ext uri="{BB962C8B-B14F-4D97-AF65-F5344CB8AC3E}">
        <p14:creationId xmlns:p14="http://schemas.microsoft.com/office/powerpoint/2010/main" val="200832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79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6827D8A-4AE7-B7B7-1AF2-AC429C40842B}"/>
              </a:ext>
            </a:extLst>
          </p:cNvPr>
          <p:cNvSpPr>
            <a:spLocks noChangeAspect="1"/>
          </p:cNvSpPr>
          <p:nvPr/>
        </p:nvSpPr>
        <p:spPr>
          <a:xfrm>
            <a:off x="8712201" y="5233392"/>
            <a:ext cx="3479799" cy="1232747"/>
          </a:xfrm>
          <a:prstGeom prst="rect">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a:solidFill>
                <a:srgbClr val="FFFFFF"/>
              </a:solidFill>
              <a:latin typeface="Calibri"/>
            </a:endParaRPr>
          </a:p>
        </p:txBody>
      </p:sp>
      <p:sp>
        <p:nvSpPr>
          <p:cNvPr id="11" name="Title 1">
            <a:extLst>
              <a:ext uri="{FF2B5EF4-FFF2-40B4-BE49-F238E27FC236}">
                <a16:creationId xmlns:a16="http://schemas.microsoft.com/office/drawing/2014/main" id="{8B50F5E2-F0AD-F4BF-AEF0-1FAEB2105159}"/>
              </a:ext>
            </a:extLst>
          </p:cNvPr>
          <p:cNvSpPr txBox="1">
            <a:spLocks/>
          </p:cNvSpPr>
          <p:nvPr/>
        </p:nvSpPr>
        <p:spPr>
          <a:xfrm>
            <a:off x="8935028" y="4277459"/>
            <a:ext cx="4344272" cy="1894964"/>
          </a:xfrm>
          <a:prstGeom prst="rect">
            <a:avLst/>
          </a:prstGeom>
        </p:spPr>
        <p:txBody>
          <a:bodyPr anchor="b">
            <a:noAutofit/>
          </a:bodyPr>
          <a:lstStyle>
            <a:lvl1pPr algn="l" defTabSz="914400" rtl="0" eaLnBrk="1" latinLnBrk="0" hangingPunct="1">
              <a:lnSpc>
                <a:spcPct val="110000"/>
              </a:lnSpc>
              <a:spcBef>
                <a:spcPct val="0"/>
              </a:spcBef>
              <a:buNone/>
              <a:defRPr sz="4400" b="1" i="0" kern="1200">
                <a:solidFill>
                  <a:schemeClr val="bg1"/>
                </a:solidFill>
                <a:latin typeface="Gotham Bold" panose="02000604030000020004" pitchFamily="2" charset="0"/>
                <a:ea typeface="+mj-ea"/>
                <a:cs typeface="+mj-cs"/>
              </a:defRPr>
            </a:lvl1pPr>
          </a:lstStyle>
          <a:p>
            <a:pPr defTabSz="1219170">
              <a:defRPr/>
            </a:pPr>
            <a:r>
              <a:rPr lang="en-US" sz="3600" b="0">
                <a:solidFill>
                  <a:srgbClr val="FFFFFF"/>
                </a:solidFill>
              </a:rPr>
              <a:t>Entertaining</a:t>
            </a:r>
          </a:p>
        </p:txBody>
      </p:sp>
      <p:pic>
        <p:nvPicPr>
          <p:cNvPr id="12" name="Picture 11" descr="A picture containing text&#10;&#10;Description automatically generated">
            <a:extLst>
              <a:ext uri="{FF2B5EF4-FFF2-40B4-BE49-F238E27FC236}">
                <a16:creationId xmlns:a16="http://schemas.microsoft.com/office/drawing/2014/main" id="{C1599BE4-4F38-A312-BF57-78660D732A41}"/>
              </a:ext>
            </a:extLst>
          </p:cNvPr>
          <p:cNvPicPr>
            <a:picLocks noChangeAspect="1"/>
          </p:cNvPicPr>
          <p:nvPr/>
        </p:nvPicPr>
        <p:blipFill rotWithShape="1">
          <a:blip r:embed="rId2">
            <a:extLst>
              <a:ext uri="{28A0092B-C50C-407E-A947-70E740481C1C}">
                <a14:useLocalDpi xmlns:a14="http://schemas.microsoft.com/office/drawing/2010/main" val="0"/>
              </a:ext>
            </a:extLst>
          </a:blip>
          <a:srcRect b="-1298"/>
          <a:stretch/>
        </p:blipFill>
        <p:spPr>
          <a:xfrm>
            <a:off x="6223000" y="-12702"/>
            <a:ext cx="6096000" cy="6972302"/>
          </a:xfrm>
          <a:prstGeom prst="rect">
            <a:avLst/>
          </a:prstGeom>
        </p:spPr>
      </p:pic>
      <p:sp>
        <p:nvSpPr>
          <p:cNvPr id="17" name="Rectangle 16">
            <a:extLst>
              <a:ext uri="{FF2B5EF4-FFF2-40B4-BE49-F238E27FC236}">
                <a16:creationId xmlns:a16="http://schemas.microsoft.com/office/drawing/2014/main" id="{E189A712-7B2C-9CF3-F6AA-2B1E1E0BAB2C}"/>
              </a:ext>
            </a:extLst>
          </p:cNvPr>
          <p:cNvSpPr>
            <a:spLocks noChangeAspect="1"/>
          </p:cNvSpPr>
          <p:nvPr/>
        </p:nvSpPr>
        <p:spPr>
          <a:xfrm>
            <a:off x="9182100" y="5233392"/>
            <a:ext cx="3136900" cy="1232747"/>
          </a:xfrm>
          <a:prstGeom prst="rect">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a:solidFill>
                <a:srgbClr val="FFFFFF"/>
              </a:solidFill>
              <a:latin typeface="Calibri"/>
            </a:endParaRPr>
          </a:p>
        </p:txBody>
      </p:sp>
      <p:sp>
        <p:nvSpPr>
          <p:cNvPr id="18" name="Title 1">
            <a:extLst>
              <a:ext uri="{FF2B5EF4-FFF2-40B4-BE49-F238E27FC236}">
                <a16:creationId xmlns:a16="http://schemas.microsoft.com/office/drawing/2014/main" id="{46956C05-4BCB-C4A1-7175-0DC26EFFB835}"/>
              </a:ext>
            </a:extLst>
          </p:cNvPr>
          <p:cNvSpPr txBox="1">
            <a:spLocks/>
          </p:cNvSpPr>
          <p:nvPr/>
        </p:nvSpPr>
        <p:spPr>
          <a:xfrm>
            <a:off x="9512300" y="4277459"/>
            <a:ext cx="4344272" cy="1894964"/>
          </a:xfrm>
          <a:prstGeom prst="rect">
            <a:avLst/>
          </a:prstGeom>
        </p:spPr>
        <p:txBody>
          <a:bodyPr anchor="b">
            <a:noAutofit/>
          </a:bodyPr>
          <a:lstStyle>
            <a:lvl1pPr algn="l" defTabSz="914400" rtl="0" eaLnBrk="1" latinLnBrk="0" hangingPunct="1">
              <a:lnSpc>
                <a:spcPct val="110000"/>
              </a:lnSpc>
              <a:spcBef>
                <a:spcPct val="0"/>
              </a:spcBef>
              <a:buNone/>
              <a:defRPr sz="4400" b="1" i="0" kern="1200">
                <a:solidFill>
                  <a:schemeClr val="bg1"/>
                </a:solidFill>
                <a:latin typeface="Gotham Bold" panose="02000604030000020004" pitchFamily="2" charset="0"/>
                <a:ea typeface="+mj-ea"/>
                <a:cs typeface="+mj-cs"/>
              </a:defRPr>
            </a:lvl1pPr>
          </a:lstStyle>
          <a:p>
            <a:pPr defTabSz="1219170">
              <a:defRPr/>
            </a:pPr>
            <a:r>
              <a:rPr lang="en-US" sz="3600" b="0">
                <a:solidFill>
                  <a:srgbClr val="FFFFFF"/>
                </a:solidFill>
              </a:rPr>
              <a:t>Surprising</a:t>
            </a:r>
          </a:p>
        </p:txBody>
      </p:sp>
      <p:pic>
        <p:nvPicPr>
          <p:cNvPr id="23" name="Picture 22">
            <a:extLst>
              <a:ext uri="{FF2B5EF4-FFF2-40B4-BE49-F238E27FC236}">
                <a16:creationId xmlns:a16="http://schemas.microsoft.com/office/drawing/2014/main" id="{6B570E92-A114-F946-8D14-34E7E1881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9900" y="0"/>
            <a:ext cx="2335572" cy="1079500"/>
          </a:xfrm>
          <a:prstGeom prst="rect">
            <a:avLst/>
          </a:prstGeom>
        </p:spPr>
      </p:pic>
      <p:pic>
        <p:nvPicPr>
          <p:cNvPr id="3" name="Picture 2">
            <a:extLst>
              <a:ext uri="{FF2B5EF4-FFF2-40B4-BE49-F238E27FC236}">
                <a16:creationId xmlns:a16="http://schemas.microsoft.com/office/drawing/2014/main" id="{6FD84807-E958-BAC2-64E6-0EFADA87D85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12702"/>
            <a:ext cx="6096000" cy="6870702"/>
          </a:xfrm>
          <a:prstGeom prst="rect">
            <a:avLst/>
          </a:prstGeom>
        </p:spPr>
      </p:pic>
      <p:sp>
        <p:nvSpPr>
          <p:cNvPr id="4" name="Rectangle 3">
            <a:extLst>
              <a:ext uri="{FF2B5EF4-FFF2-40B4-BE49-F238E27FC236}">
                <a16:creationId xmlns:a16="http://schemas.microsoft.com/office/drawing/2014/main" id="{FC0AD515-D37F-95E9-A8B9-E2BAF9ED80B0}"/>
              </a:ext>
            </a:extLst>
          </p:cNvPr>
          <p:cNvSpPr>
            <a:spLocks noChangeAspect="1"/>
          </p:cNvSpPr>
          <p:nvPr/>
        </p:nvSpPr>
        <p:spPr>
          <a:xfrm>
            <a:off x="1" y="5233392"/>
            <a:ext cx="3479799" cy="1232747"/>
          </a:xfrm>
          <a:prstGeom prst="rect">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a:solidFill>
                <a:srgbClr val="FFFFFF"/>
              </a:solidFill>
              <a:latin typeface="Calibri"/>
            </a:endParaRPr>
          </a:p>
        </p:txBody>
      </p:sp>
      <p:sp>
        <p:nvSpPr>
          <p:cNvPr id="5" name="Title 1">
            <a:extLst>
              <a:ext uri="{FF2B5EF4-FFF2-40B4-BE49-F238E27FC236}">
                <a16:creationId xmlns:a16="http://schemas.microsoft.com/office/drawing/2014/main" id="{AFC19E9D-7D40-97D4-271C-35CF2F5FE9DA}"/>
              </a:ext>
            </a:extLst>
          </p:cNvPr>
          <p:cNvSpPr txBox="1">
            <a:spLocks/>
          </p:cNvSpPr>
          <p:nvPr/>
        </p:nvSpPr>
        <p:spPr>
          <a:xfrm>
            <a:off x="222828" y="4277459"/>
            <a:ext cx="4344272" cy="1894964"/>
          </a:xfrm>
          <a:prstGeom prst="rect">
            <a:avLst/>
          </a:prstGeom>
        </p:spPr>
        <p:txBody>
          <a:bodyPr anchor="b">
            <a:noAutofit/>
          </a:bodyPr>
          <a:lstStyle>
            <a:lvl1pPr algn="l" defTabSz="914400" rtl="0" eaLnBrk="1" latinLnBrk="0" hangingPunct="1">
              <a:lnSpc>
                <a:spcPct val="110000"/>
              </a:lnSpc>
              <a:spcBef>
                <a:spcPct val="0"/>
              </a:spcBef>
              <a:buNone/>
              <a:defRPr sz="4400" b="1" i="0" kern="1200">
                <a:solidFill>
                  <a:schemeClr val="bg1"/>
                </a:solidFill>
                <a:latin typeface="Gotham Bold" panose="02000604030000020004" pitchFamily="2" charset="0"/>
                <a:ea typeface="+mj-ea"/>
                <a:cs typeface="+mj-cs"/>
              </a:defRPr>
            </a:lvl1pPr>
          </a:lstStyle>
          <a:p>
            <a:pPr defTabSz="1219170">
              <a:defRPr/>
            </a:pPr>
            <a:r>
              <a:rPr lang="en-US" sz="3600" b="0">
                <a:solidFill>
                  <a:srgbClr val="FFFFFF"/>
                </a:solidFill>
              </a:rPr>
              <a:t>Entertaining</a:t>
            </a:r>
          </a:p>
        </p:txBody>
      </p:sp>
    </p:spTree>
    <p:extLst>
      <p:ext uri="{BB962C8B-B14F-4D97-AF65-F5344CB8AC3E}">
        <p14:creationId xmlns:p14="http://schemas.microsoft.com/office/powerpoint/2010/main" val="384560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4AA34F9-3BFB-0469-5F5E-4B4F8FEF16B7}"/>
              </a:ext>
            </a:extLst>
          </p:cNvPr>
          <p:cNvSpPr>
            <a:spLocks noChangeAspect="1"/>
          </p:cNvSpPr>
          <p:nvPr/>
        </p:nvSpPr>
        <p:spPr>
          <a:xfrm>
            <a:off x="1" y="5233392"/>
            <a:ext cx="3479799" cy="1232747"/>
          </a:xfrm>
          <a:prstGeom prst="rect">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a:solidFill>
                <a:srgbClr val="FFFFFF"/>
              </a:solidFill>
              <a:latin typeface="Calibri"/>
            </a:endParaRPr>
          </a:p>
        </p:txBody>
      </p:sp>
      <p:sp>
        <p:nvSpPr>
          <p:cNvPr id="9" name="Title 1">
            <a:extLst>
              <a:ext uri="{FF2B5EF4-FFF2-40B4-BE49-F238E27FC236}">
                <a16:creationId xmlns:a16="http://schemas.microsoft.com/office/drawing/2014/main" id="{29B6ABB0-09D5-53E4-23E7-8902106E8931}"/>
              </a:ext>
            </a:extLst>
          </p:cNvPr>
          <p:cNvSpPr txBox="1">
            <a:spLocks/>
          </p:cNvSpPr>
          <p:nvPr/>
        </p:nvSpPr>
        <p:spPr>
          <a:xfrm>
            <a:off x="222828" y="4277459"/>
            <a:ext cx="4344272" cy="1894964"/>
          </a:xfrm>
          <a:prstGeom prst="rect">
            <a:avLst/>
          </a:prstGeom>
        </p:spPr>
        <p:txBody>
          <a:bodyPr anchor="b">
            <a:noAutofit/>
          </a:bodyPr>
          <a:lstStyle>
            <a:lvl1pPr algn="l" defTabSz="914400" rtl="0" eaLnBrk="1" latinLnBrk="0" hangingPunct="1">
              <a:lnSpc>
                <a:spcPct val="110000"/>
              </a:lnSpc>
              <a:spcBef>
                <a:spcPct val="0"/>
              </a:spcBef>
              <a:buNone/>
              <a:defRPr sz="4400" b="1" i="0" kern="1200">
                <a:solidFill>
                  <a:schemeClr val="bg1"/>
                </a:solidFill>
                <a:latin typeface="Gotham Bold" panose="02000604030000020004" pitchFamily="2" charset="0"/>
                <a:ea typeface="+mj-ea"/>
                <a:cs typeface="+mj-cs"/>
              </a:defRPr>
            </a:lvl1pPr>
          </a:lstStyle>
          <a:p>
            <a:pPr defTabSz="1219170">
              <a:defRPr/>
            </a:pPr>
            <a:r>
              <a:rPr lang="en-US" sz="3600" b="0">
                <a:solidFill>
                  <a:srgbClr val="FFFFFF"/>
                </a:solidFill>
              </a:rPr>
              <a:t>Informative</a:t>
            </a:r>
          </a:p>
        </p:txBody>
      </p:sp>
      <p:sp>
        <p:nvSpPr>
          <p:cNvPr id="10" name="Rectangle 9">
            <a:extLst>
              <a:ext uri="{FF2B5EF4-FFF2-40B4-BE49-F238E27FC236}">
                <a16:creationId xmlns:a16="http://schemas.microsoft.com/office/drawing/2014/main" id="{B6827D8A-4AE7-B7B7-1AF2-AC429C40842B}"/>
              </a:ext>
            </a:extLst>
          </p:cNvPr>
          <p:cNvSpPr>
            <a:spLocks noChangeAspect="1"/>
          </p:cNvSpPr>
          <p:nvPr/>
        </p:nvSpPr>
        <p:spPr>
          <a:xfrm>
            <a:off x="8712201" y="5233392"/>
            <a:ext cx="3479799" cy="1232747"/>
          </a:xfrm>
          <a:prstGeom prst="rect">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a:solidFill>
                <a:srgbClr val="FFFFFF"/>
              </a:solidFill>
              <a:latin typeface="Calibri"/>
            </a:endParaRPr>
          </a:p>
        </p:txBody>
      </p:sp>
      <p:sp>
        <p:nvSpPr>
          <p:cNvPr id="11" name="Title 1">
            <a:extLst>
              <a:ext uri="{FF2B5EF4-FFF2-40B4-BE49-F238E27FC236}">
                <a16:creationId xmlns:a16="http://schemas.microsoft.com/office/drawing/2014/main" id="{8B50F5E2-F0AD-F4BF-AEF0-1FAEB2105159}"/>
              </a:ext>
            </a:extLst>
          </p:cNvPr>
          <p:cNvSpPr txBox="1">
            <a:spLocks/>
          </p:cNvSpPr>
          <p:nvPr/>
        </p:nvSpPr>
        <p:spPr>
          <a:xfrm>
            <a:off x="8935028" y="4277459"/>
            <a:ext cx="4344272" cy="1894964"/>
          </a:xfrm>
          <a:prstGeom prst="rect">
            <a:avLst/>
          </a:prstGeom>
        </p:spPr>
        <p:txBody>
          <a:bodyPr anchor="b">
            <a:noAutofit/>
          </a:bodyPr>
          <a:lstStyle>
            <a:lvl1pPr algn="l" defTabSz="914400" rtl="0" eaLnBrk="1" latinLnBrk="0" hangingPunct="1">
              <a:lnSpc>
                <a:spcPct val="110000"/>
              </a:lnSpc>
              <a:spcBef>
                <a:spcPct val="0"/>
              </a:spcBef>
              <a:buNone/>
              <a:defRPr sz="4400" b="1" i="0" kern="1200">
                <a:solidFill>
                  <a:schemeClr val="bg1"/>
                </a:solidFill>
                <a:latin typeface="Gotham Bold" panose="02000604030000020004" pitchFamily="2" charset="0"/>
                <a:ea typeface="+mj-ea"/>
                <a:cs typeface="+mj-cs"/>
              </a:defRPr>
            </a:lvl1pPr>
          </a:lstStyle>
          <a:p>
            <a:pPr defTabSz="1219170">
              <a:defRPr/>
            </a:pPr>
            <a:r>
              <a:rPr lang="en-US" sz="3600" b="0">
                <a:solidFill>
                  <a:srgbClr val="FFFFFF"/>
                </a:solidFill>
              </a:rPr>
              <a:t>Entertaining</a:t>
            </a:r>
          </a:p>
        </p:txBody>
      </p:sp>
      <p:pic>
        <p:nvPicPr>
          <p:cNvPr id="2" name="Picture 1" descr="A picture containing text, person, people, crowd&#10;&#10;Description automatically generated">
            <a:extLst>
              <a:ext uri="{FF2B5EF4-FFF2-40B4-BE49-F238E27FC236}">
                <a16:creationId xmlns:a16="http://schemas.microsoft.com/office/drawing/2014/main" id="{CA971B1A-37A5-FB3F-1FE9-29B77DADE3A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8254" y="0"/>
            <a:ext cx="6096000" cy="6858000"/>
          </a:xfrm>
          <a:prstGeom prst="rect">
            <a:avLst/>
          </a:prstGeom>
        </p:spPr>
      </p:pic>
      <p:pic>
        <p:nvPicPr>
          <p:cNvPr id="6" name="Picture 5" descr="A picture containing text, indoor, cooking">
            <a:extLst>
              <a:ext uri="{FF2B5EF4-FFF2-40B4-BE49-F238E27FC236}">
                <a16:creationId xmlns:a16="http://schemas.microsoft.com/office/drawing/2014/main" id="{7C7D8E31-5633-C38F-1751-839A1396B79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205386" y="-2"/>
            <a:ext cx="6096000" cy="6858001"/>
          </a:xfrm>
          <a:prstGeom prst="rect">
            <a:avLst/>
          </a:prstGeom>
        </p:spPr>
      </p:pic>
      <p:sp>
        <p:nvSpPr>
          <p:cNvPr id="7" name="Rectangle 6">
            <a:extLst>
              <a:ext uri="{FF2B5EF4-FFF2-40B4-BE49-F238E27FC236}">
                <a16:creationId xmlns:a16="http://schemas.microsoft.com/office/drawing/2014/main" id="{3DD1C60B-98EE-44D8-D583-833814FAE6C4}"/>
              </a:ext>
            </a:extLst>
          </p:cNvPr>
          <p:cNvSpPr>
            <a:spLocks noChangeAspect="1"/>
          </p:cNvSpPr>
          <p:nvPr/>
        </p:nvSpPr>
        <p:spPr>
          <a:xfrm>
            <a:off x="9207500" y="5233392"/>
            <a:ext cx="3093886" cy="1232747"/>
          </a:xfrm>
          <a:prstGeom prst="rect">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a:solidFill>
                <a:srgbClr val="FFFFFF"/>
              </a:solidFill>
              <a:latin typeface="Calibri"/>
            </a:endParaRPr>
          </a:p>
        </p:txBody>
      </p:sp>
      <p:sp>
        <p:nvSpPr>
          <p:cNvPr id="12" name="Title 1">
            <a:extLst>
              <a:ext uri="{FF2B5EF4-FFF2-40B4-BE49-F238E27FC236}">
                <a16:creationId xmlns:a16="http://schemas.microsoft.com/office/drawing/2014/main" id="{22D8A5FA-8E71-ACE0-BB3A-EDA44750DFA4}"/>
              </a:ext>
            </a:extLst>
          </p:cNvPr>
          <p:cNvSpPr txBox="1">
            <a:spLocks/>
          </p:cNvSpPr>
          <p:nvPr/>
        </p:nvSpPr>
        <p:spPr>
          <a:xfrm>
            <a:off x="9523336" y="4277459"/>
            <a:ext cx="4344272" cy="1894964"/>
          </a:xfrm>
          <a:prstGeom prst="rect">
            <a:avLst/>
          </a:prstGeom>
        </p:spPr>
        <p:txBody>
          <a:bodyPr anchor="b">
            <a:noAutofit/>
          </a:bodyPr>
          <a:lstStyle>
            <a:lvl1pPr algn="l" defTabSz="914400" rtl="0" eaLnBrk="1" latinLnBrk="0" hangingPunct="1">
              <a:lnSpc>
                <a:spcPct val="110000"/>
              </a:lnSpc>
              <a:spcBef>
                <a:spcPct val="0"/>
              </a:spcBef>
              <a:buNone/>
              <a:defRPr sz="4400" b="1" i="0" kern="1200">
                <a:solidFill>
                  <a:schemeClr val="bg1"/>
                </a:solidFill>
                <a:latin typeface="Gotham Bold" panose="02000604030000020004" pitchFamily="2" charset="0"/>
                <a:ea typeface="+mj-ea"/>
                <a:cs typeface="+mj-cs"/>
              </a:defRPr>
            </a:lvl1pPr>
          </a:lstStyle>
          <a:p>
            <a:pPr defTabSz="1219170">
              <a:defRPr/>
            </a:pPr>
            <a:r>
              <a:rPr lang="en-US" sz="3600" b="0">
                <a:solidFill>
                  <a:srgbClr val="FFFFFF"/>
                </a:solidFill>
              </a:rPr>
              <a:t>Emotional</a:t>
            </a:r>
          </a:p>
        </p:txBody>
      </p:sp>
      <p:pic>
        <p:nvPicPr>
          <p:cNvPr id="13" name="Picture 12">
            <a:extLst>
              <a:ext uri="{FF2B5EF4-FFF2-40B4-BE49-F238E27FC236}">
                <a16:creationId xmlns:a16="http://schemas.microsoft.com/office/drawing/2014/main" id="{960EEDEF-D3CD-962D-0254-A0D203EA96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9900" y="0"/>
            <a:ext cx="2335572" cy="1079500"/>
          </a:xfrm>
          <a:prstGeom prst="rect">
            <a:avLst/>
          </a:prstGeom>
        </p:spPr>
      </p:pic>
      <p:sp>
        <p:nvSpPr>
          <p:cNvPr id="14" name="Rectangle 13">
            <a:extLst>
              <a:ext uri="{FF2B5EF4-FFF2-40B4-BE49-F238E27FC236}">
                <a16:creationId xmlns:a16="http://schemas.microsoft.com/office/drawing/2014/main" id="{8FC837E9-37D3-64DD-7ECA-3D47A9575AC2}"/>
              </a:ext>
            </a:extLst>
          </p:cNvPr>
          <p:cNvSpPr>
            <a:spLocks noChangeAspect="1"/>
          </p:cNvSpPr>
          <p:nvPr/>
        </p:nvSpPr>
        <p:spPr>
          <a:xfrm>
            <a:off x="-78253" y="5233392"/>
            <a:ext cx="3214632" cy="1232747"/>
          </a:xfrm>
          <a:prstGeom prst="rect">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a:solidFill>
                <a:srgbClr val="FFFFFF"/>
              </a:solidFill>
              <a:latin typeface="Calibri"/>
            </a:endParaRPr>
          </a:p>
        </p:txBody>
      </p:sp>
      <p:sp>
        <p:nvSpPr>
          <p:cNvPr id="15" name="Title 1">
            <a:extLst>
              <a:ext uri="{FF2B5EF4-FFF2-40B4-BE49-F238E27FC236}">
                <a16:creationId xmlns:a16="http://schemas.microsoft.com/office/drawing/2014/main" id="{0C474AFB-EF39-9A4C-6367-BFA5752E50FA}"/>
              </a:ext>
            </a:extLst>
          </p:cNvPr>
          <p:cNvSpPr txBox="1">
            <a:spLocks/>
          </p:cNvSpPr>
          <p:nvPr/>
        </p:nvSpPr>
        <p:spPr>
          <a:xfrm>
            <a:off x="113442" y="4277459"/>
            <a:ext cx="4344272" cy="1894964"/>
          </a:xfrm>
          <a:prstGeom prst="rect">
            <a:avLst/>
          </a:prstGeom>
        </p:spPr>
        <p:txBody>
          <a:bodyPr anchor="b">
            <a:noAutofit/>
          </a:bodyPr>
          <a:lstStyle>
            <a:lvl1pPr algn="l" defTabSz="914400" rtl="0" eaLnBrk="1" latinLnBrk="0" hangingPunct="1">
              <a:lnSpc>
                <a:spcPct val="110000"/>
              </a:lnSpc>
              <a:spcBef>
                <a:spcPct val="0"/>
              </a:spcBef>
              <a:buNone/>
              <a:defRPr sz="4400" b="1" i="0" kern="1200">
                <a:solidFill>
                  <a:schemeClr val="bg1"/>
                </a:solidFill>
                <a:latin typeface="Gotham Bold" panose="02000604030000020004" pitchFamily="2" charset="0"/>
                <a:ea typeface="+mj-ea"/>
                <a:cs typeface="+mj-cs"/>
              </a:defRPr>
            </a:lvl1pPr>
          </a:lstStyle>
          <a:p>
            <a:pPr defTabSz="1219170">
              <a:defRPr/>
            </a:pPr>
            <a:r>
              <a:rPr lang="en-US" sz="3600" b="0">
                <a:solidFill>
                  <a:srgbClr val="FFFFFF"/>
                </a:solidFill>
              </a:rPr>
              <a:t>Humorous</a:t>
            </a:r>
          </a:p>
        </p:txBody>
      </p:sp>
    </p:spTree>
    <p:extLst>
      <p:ext uri="{BB962C8B-B14F-4D97-AF65-F5344CB8AC3E}">
        <p14:creationId xmlns:p14="http://schemas.microsoft.com/office/powerpoint/2010/main" val="283173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9FBAD5F-E988-88EE-FEDD-C5A908D0B5E1}"/>
              </a:ext>
            </a:extLst>
          </p:cNvPr>
          <p:cNvSpPr txBox="1">
            <a:spLocks/>
          </p:cNvSpPr>
          <p:nvPr/>
        </p:nvSpPr>
        <p:spPr>
          <a:xfrm>
            <a:off x="941718" y="1116563"/>
            <a:ext cx="5626580" cy="724764"/>
          </a:xfrm>
          <a:prstGeom prst="rect">
            <a:avLst/>
          </a:prstGeom>
        </p:spPr>
        <p:txBody>
          <a:bodyPr/>
          <a:lstStyle>
            <a:lvl1pPr algn="l" defTabSz="914400" rtl="0" eaLnBrk="1" latinLnBrk="0" hangingPunct="1">
              <a:lnSpc>
                <a:spcPct val="110000"/>
              </a:lnSpc>
              <a:spcBef>
                <a:spcPct val="0"/>
              </a:spcBef>
              <a:buNone/>
              <a:defRPr sz="3200" b="1" i="0" kern="1200">
                <a:solidFill>
                  <a:schemeClr val="accent2"/>
                </a:solidFill>
                <a:latin typeface="Gotham Bold" panose="02000604030000020004" pitchFamily="2" charset="0"/>
                <a:ea typeface="+mj-ea"/>
                <a:cs typeface="+mj-cs"/>
              </a:defRPr>
            </a:lvl1pPr>
          </a:lstStyle>
          <a:p>
            <a:r>
              <a:rPr lang="en-AU" sz="3600"/>
              <a:t>Placement</a:t>
            </a:r>
          </a:p>
        </p:txBody>
      </p:sp>
      <p:cxnSp>
        <p:nvCxnSpPr>
          <p:cNvPr id="3" name="!!Straight Connector 61">
            <a:extLst>
              <a:ext uri="{FF2B5EF4-FFF2-40B4-BE49-F238E27FC236}">
                <a16:creationId xmlns:a16="http://schemas.microsoft.com/office/drawing/2014/main" id="{A980E0AE-D714-E8F3-41CD-CBBF0531FC9A}"/>
              </a:ext>
            </a:extLst>
          </p:cNvPr>
          <p:cNvCxnSpPr>
            <a:cxnSpLocks/>
          </p:cNvCxnSpPr>
          <p:nvPr/>
        </p:nvCxnSpPr>
        <p:spPr>
          <a:xfrm>
            <a:off x="980922" y="3559372"/>
            <a:ext cx="9320884"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7F7337CD-6FEB-47CB-FA26-D9261151D1FD}"/>
              </a:ext>
            </a:extLst>
          </p:cNvPr>
          <p:cNvSpPr txBox="1">
            <a:spLocks/>
          </p:cNvSpPr>
          <p:nvPr/>
        </p:nvSpPr>
        <p:spPr>
          <a:xfrm>
            <a:off x="3240618" y="2649356"/>
            <a:ext cx="2114349" cy="549493"/>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spcBef>
                <a:spcPts val="0"/>
              </a:spcBef>
              <a:spcAft>
                <a:spcPts val="1800"/>
              </a:spcAft>
              <a:defRPr/>
            </a:pPr>
            <a:r>
              <a:rPr lang="en-AU">
                <a:solidFill>
                  <a:srgbClr val="000000"/>
                </a:solidFill>
                <a:latin typeface="Gotham Bold" pitchFamily="50" charset="0"/>
                <a:cs typeface="Gotham Bold" pitchFamily="50" charset="0"/>
              </a:rPr>
              <a:t>Transport</a:t>
            </a:r>
          </a:p>
        </p:txBody>
      </p:sp>
      <p:sp>
        <p:nvSpPr>
          <p:cNvPr id="5" name="!!Text Placeholder 2">
            <a:extLst>
              <a:ext uri="{FF2B5EF4-FFF2-40B4-BE49-F238E27FC236}">
                <a16:creationId xmlns:a16="http://schemas.microsoft.com/office/drawing/2014/main" id="{CBAED6BC-3D7A-2C6A-E406-CA1003C2A42D}"/>
              </a:ext>
            </a:extLst>
          </p:cNvPr>
          <p:cNvSpPr txBox="1">
            <a:spLocks/>
          </p:cNvSpPr>
          <p:nvPr/>
        </p:nvSpPr>
        <p:spPr>
          <a:xfrm>
            <a:off x="980922" y="2651631"/>
            <a:ext cx="1880039" cy="549493"/>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spcBef>
                <a:spcPts val="0"/>
              </a:spcBef>
              <a:spcAft>
                <a:spcPts val="1800"/>
              </a:spcAft>
              <a:defRPr/>
            </a:pPr>
            <a:r>
              <a:rPr lang="en-AU">
                <a:solidFill>
                  <a:srgbClr val="000000"/>
                </a:solidFill>
                <a:latin typeface="Gotham Bold" pitchFamily="50" charset="0"/>
                <a:cs typeface="Gotham Bold" pitchFamily="50" charset="0"/>
              </a:rPr>
              <a:t>Roadside</a:t>
            </a:r>
          </a:p>
        </p:txBody>
      </p:sp>
      <p:sp>
        <p:nvSpPr>
          <p:cNvPr id="6" name="!!Text Placeholder 2">
            <a:extLst>
              <a:ext uri="{FF2B5EF4-FFF2-40B4-BE49-F238E27FC236}">
                <a16:creationId xmlns:a16="http://schemas.microsoft.com/office/drawing/2014/main" id="{10E1C737-A109-D1B2-A0ED-EA2CEF9B6E79}"/>
              </a:ext>
            </a:extLst>
          </p:cNvPr>
          <p:cNvSpPr txBox="1">
            <a:spLocks/>
          </p:cNvSpPr>
          <p:nvPr/>
        </p:nvSpPr>
        <p:spPr>
          <a:xfrm>
            <a:off x="5505411" y="2825935"/>
            <a:ext cx="2114349" cy="549493"/>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spcBef>
                <a:spcPts val="0"/>
              </a:spcBef>
              <a:spcAft>
                <a:spcPts val="1800"/>
              </a:spcAft>
              <a:defRPr/>
            </a:pPr>
            <a:r>
              <a:rPr lang="en-AU">
                <a:solidFill>
                  <a:srgbClr val="000000"/>
                </a:solidFill>
                <a:latin typeface="Gotham Bold" pitchFamily="50" charset="0"/>
                <a:cs typeface="Gotham Bold" pitchFamily="50" charset="0"/>
              </a:rPr>
              <a:t>Retail/</a:t>
            </a:r>
            <a:br>
              <a:rPr lang="en-AU">
                <a:solidFill>
                  <a:srgbClr val="000000"/>
                </a:solidFill>
                <a:latin typeface="Gotham Bold" pitchFamily="50" charset="0"/>
                <a:cs typeface="Gotham Bold" pitchFamily="50" charset="0"/>
              </a:rPr>
            </a:br>
            <a:r>
              <a:rPr lang="en-AU">
                <a:solidFill>
                  <a:srgbClr val="000000"/>
                </a:solidFill>
                <a:latin typeface="Gotham Bold" pitchFamily="50" charset="0"/>
                <a:cs typeface="Gotham Bold" pitchFamily="50" charset="0"/>
              </a:rPr>
              <a:t>Lifestyle</a:t>
            </a:r>
          </a:p>
        </p:txBody>
      </p:sp>
      <p:sp>
        <p:nvSpPr>
          <p:cNvPr id="7" name="!!Text Placeholder 2">
            <a:extLst>
              <a:ext uri="{FF2B5EF4-FFF2-40B4-BE49-F238E27FC236}">
                <a16:creationId xmlns:a16="http://schemas.microsoft.com/office/drawing/2014/main" id="{1BC2A1DC-2B7B-4DAA-4D32-994CB4600FBB}"/>
              </a:ext>
            </a:extLst>
          </p:cNvPr>
          <p:cNvSpPr txBox="1">
            <a:spLocks/>
          </p:cNvSpPr>
          <p:nvPr/>
        </p:nvSpPr>
        <p:spPr>
          <a:xfrm>
            <a:off x="7619760" y="2648730"/>
            <a:ext cx="2682046" cy="549493"/>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spcBef>
                <a:spcPts val="0"/>
              </a:spcBef>
              <a:spcAft>
                <a:spcPts val="1800"/>
              </a:spcAft>
              <a:defRPr/>
            </a:pPr>
            <a:r>
              <a:rPr lang="en-AU">
                <a:solidFill>
                  <a:srgbClr val="000000"/>
                </a:solidFill>
                <a:latin typeface="Gotham Bold" pitchFamily="50" charset="0"/>
                <a:cs typeface="Gotham Bold" pitchFamily="50" charset="0"/>
              </a:rPr>
              <a:t>Surroundings</a:t>
            </a:r>
          </a:p>
        </p:txBody>
      </p:sp>
      <p:sp>
        <p:nvSpPr>
          <p:cNvPr id="18" name="TextBox 17">
            <a:extLst>
              <a:ext uri="{FF2B5EF4-FFF2-40B4-BE49-F238E27FC236}">
                <a16:creationId xmlns:a16="http://schemas.microsoft.com/office/drawing/2014/main" id="{19F95D3B-D492-B73B-15A7-704AE2BA8C95}"/>
              </a:ext>
            </a:extLst>
          </p:cNvPr>
          <p:cNvSpPr txBox="1"/>
          <p:nvPr/>
        </p:nvSpPr>
        <p:spPr>
          <a:xfrm>
            <a:off x="941718" y="3791348"/>
            <a:ext cx="2259696" cy="1815882"/>
          </a:xfrm>
          <a:prstGeom prst="rect">
            <a:avLst/>
          </a:prstGeom>
          <a:noFill/>
        </p:spPr>
        <p:txBody>
          <a:bodyPr wrap="square">
            <a:spAutoFit/>
          </a:bodyPr>
          <a:lstStyle/>
          <a:p>
            <a:r>
              <a:rPr lang="en-US" sz="1400" dirty="0">
                <a:latin typeface="Gotham Book" pitchFamily="50" charset="0"/>
                <a:cs typeface="Gotham Book" pitchFamily="50" charset="0"/>
              </a:rPr>
              <a:t>— Bicycle stations</a:t>
            </a:r>
          </a:p>
          <a:p>
            <a:r>
              <a:rPr lang="en-US" sz="1400" dirty="0">
                <a:latin typeface="Gotham Book" pitchFamily="50" charset="0"/>
                <a:cs typeface="Gotham Book" pitchFamily="50" charset="0"/>
              </a:rPr>
              <a:t>— Billboards</a:t>
            </a:r>
          </a:p>
          <a:p>
            <a:r>
              <a:rPr lang="en-US" sz="1400" dirty="0">
                <a:latin typeface="Gotham Book" pitchFamily="50" charset="0"/>
                <a:cs typeface="Gotham Book" pitchFamily="50" charset="0"/>
              </a:rPr>
              <a:t>— Bus/tram externals</a:t>
            </a:r>
          </a:p>
          <a:p>
            <a:r>
              <a:rPr lang="en-US" sz="1400" dirty="0">
                <a:latin typeface="Gotham Book" pitchFamily="50" charset="0"/>
                <a:cs typeface="Gotham Book" pitchFamily="50" charset="0"/>
              </a:rPr>
              <a:t>— Bus/tram shelters </a:t>
            </a:r>
          </a:p>
          <a:p>
            <a:r>
              <a:rPr lang="en-US" sz="1400" dirty="0">
                <a:latin typeface="Gotham Book" pitchFamily="50" charset="0"/>
                <a:cs typeface="Gotham Book" pitchFamily="50" charset="0"/>
              </a:rPr>
              <a:t>— Kiosks </a:t>
            </a:r>
          </a:p>
          <a:p>
            <a:r>
              <a:rPr lang="en-US" sz="1400" dirty="0">
                <a:latin typeface="Gotham Book" pitchFamily="50" charset="0"/>
                <a:cs typeface="Gotham Book" pitchFamily="50" charset="0"/>
              </a:rPr>
              <a:t>— Phone booths </a:t>
            </a:r>
          </a:p>
          <a:p>
            <a:r>
              <a:rPr lang="en-US" sz="1400" dirty="0">
                <a:latin typeface="Gotham Book" pitchFamily="50" charset="0"/>
                <a:cs typeface="Gotham Book" pitchFamily="50" charset="0"/>
              </a:rPr>
              <a:t>— Public toilets </a:t>
            </a:r>
          </a:p>
          <a:p>
            <a:r>
              <a:rPr lang="en-US" sz="1400" dirty="0">
                <a:latin typeface="Gotham Book" pitchFamily="50" charset="0"/>
                <a:cs typeface="Gotham Book" pitchFamily="50" charset="0"/>
              </a:rPr>
              <a:t>— Standing panels </a:t>
            </a:r>
          </a:p>
        </p:txBody>
      </p:sp>
      <p:sp>
        <p:nvSpPr>
          <p:cNvPr id="20" name="TextBox 19">
            <a:extLst>
              <a:ext uri="{FF2B5EF4-FFF2-40B4-BE49-F238E27FC236}">
                <a16:creationId xmlns:a16="http://schemas.microsoft.com/office/drawing/2014/main" id="{413DF950-C125-339D-026D-8BE54EF04AE6}"/>
              </a:ext>
            </a:extLst>
          </p:cNvPr>
          <p:cNvSpPr txBox="1"/>
          <p:nvPr/>
        </p:nvSpPr>
        <p:spPr>
          <a:xfrm>
            <a:off x="3177614" y="3789073"/>
            <a:ext cx="2038328" cy="1815882"/>
          </a:xfrm>
          <a:prstGeom prst="rect">
            <a:avLst/>
          </a:prstGeom>
          <a:noFill/>
        </p:spPr>
        <p:txBody>
          <a:bodyPr wrap="square">
            <a:spAutoFit/>
          </a:bodyPr>
          <a:lstStyle/>
          <a:p>
            <a:r>
              <a:rPr lang="en-US" sz="1400" dirty="0">
                <a:latin typeface="Gotham Book" pitchFamily="50" charset="0"/>
                <a:cs typeface="Gotham Book" pitchFamily="50" charset="0"/>
              </a:rPr>
              <a:t>— Airport externals</a:t>
            </a:r>
          </a:p>
          <a:p>
            <a:r>
              <a:rPr lang="en-US" sz="1400" dirty="0">
                <a:latin typeface="Gotham Book" pitchFamily="50" charset="0"/>
                <a:cs typeface="Gotham Book" pitchFamily="50" charset="0"/>
              </a:rPr>
              <a:t>— Airport internals</a:t>
            </a:r>
          </a:p>
          <a:p>
            <a:r>
              <a:rPr lang="en-US" sz="1400" dirty="0">
                <a:latin typeface="Gotham Book" pitchFamily="50" charset="0"/>
                <a:cs typeface="Gotham Book" pitchFamily="50" charset="0"/>
              </a:rPr>
              <a:t>— Bus interchanges </a:t>
            </a:r>
          </a:p>
          <a:p>
            <a:r>
              <a:rPr lang="en-US" sz="1400" dirty="0">
                <a:latin typeface="Gotham Book" pitchFamily="50" charset="0"/>
                <a:cs typeface="Gotham Book" pitchFamily="50" charset="0"/>
              </a:rPr>
              <a:t>— Bus/tram internals</a:t>
            </a:r>
          </a:p>
          <a:p>
            <a:r>
              <a:rPr lang="en-US" sz="1400" dirty="0">
                <a:latin typeface="Gotham Book" pitchFamily="50" charset="0"/>
                <a:cs typeface="Gotham Book" pitchFamily="50" charset="0"/>
              </a:rPr>
              <a:t>— Ferries</a:t>
            </a:r>
          </a:p>
          <a:p>
            <a:r>
              <a:rPr lang="en-US" sz="1400" dirty="0">
                <a:latin typeface="Gotham Book" pitchFamily="50" charset="0"/>
                <a:cs typeface="Gotham Book" pitchFamily="50" charset="0"/>
              </a:rPr>
              <a:t>— Rail platforms</a:t>
            </a:r>
          </a:p>
          <a:p>
            <a:r>
              <a:rPr lang="en-US" sz="1400" dirty="0">
                <a:latin typeface="Gotham Book" pitchFamily="50" charset="0"/>
                <a:cs typeface="Gotham Book" pitchFamily="50" charset="0"/>
              </a:rPr>
              <a:t>— Train externals </a:t>
            </a:r>
          </a:p>
          <a:p>
            <a:endParaRPr lang="en-US" sz="1400" dirty="0">
              <a:latin typeface="Gotham Book" pitchFamily="50" charset="0"/>
              <a:cs typeface="Gotham Book" pitchFamily="50" charset="0"/>
            </a:endParaRPr>
          </a:p>
        </p:txBody>
      </p:sp>
      <p:sp>
        <p:nvSpPr>
          <p:cNvPr id="21" name="TextBox 20">
            <a:extLst>
              <a:ext uri="{FF2B5EF4-FFF2-40B4-BE49-F238E27FC236}">
                <a16:creationId xmlns:a16="http://schemas.microsoft.com/office/drawing/2014/main" id="{EB696535-4A39-6A98-457F-8CB9839C5507}"/>
              </a:ext>
            </a:extLst>
          </p:cNvPr>
          <p:cNvSpPr txBox="1"/>
          <p:nvPr/>
        </p:nvSpPr>
        <p:spPr>
          <a:xfrm>
            <a:off x="5437310" y="3760889"/>
            <a:ext cx="2114349" cy="1600438"/>
          </a:xfrm>
          <a:prstGeom prst="rect">
            <a:avLst/>
          </a:prstGeom>
          <a:noFill/>
        </p:spPr>
        <p:txBody>
          <a:bodyPr wrap="square">
            <a:spAutoFit/>
          </a:bodyPr>
          <a:lstStyle/>
          <a:p>
            <a:r>
              <a:rPr lang="en-US" sz="1400" dirty="0">
                <a:latin typeface="Gotham Book" pitchFamily="50" charset="0"/>
                <a:cs typeface="Gotham Book" pitchFamily="50" charset="0"/>
              </a:rPr>
              <a:t>— Cafes </a:t>
            </a:r>
          </a:p>
          <a:p>
            <a:r>
              <a:rPr lang="en-US" sz="1400" dirty="0">
                <a:latin typeface="Gotham Book" pitchFamily="50" charset="0"/>
                <a:cs typeface="Gotham Book" pitchFamily="50" charset="0"/>
              </a:rPr>
              <a:t>— Convenience stores </a:t>
            </a:r>
          </a:p>
          <a:p>
            <a:r>
              <a:rPr lang="en-US" sz="1400" dirty="0">
                <a:latin typeface="Gotham Book" pitchFamily="50" charset="0"/>
                <a:cs typeface="Gotham Book" pitchFamily="50" charset="0"/>
              </a:rPr>
              <a:t>— Gyms</a:t>
            </a:r>
            <a:endParaRPr lang="en-AU" sz="1400" dirty="0">
              <a:latin typeface="Gotham Book" pitchFamily="50" charset="0"/>
              <a:cs typeface="Gotham Book" pitchFamily="50" charset="0"/>
            </a:endParaRPr>
          </a:p>
          <a:p>
            <a:r>
              <a:rPr lang="en-US" sz="1400" dirty="0">
                <a:latin typeface="Gotham Book" pitchFamily="50" charset="0"/>
                <a:cs typeface="Gotham Book" pitchFamily="50" charset="0"/>
              </a:rPr>
              <a:t>— Office buildings</a:t>
            </a:r>
          </a:p>
          <a:p>
            <a:r>
              <a:rPr lang="en-US" sz="1400" dirty="0">
                <a:latin typeface="Gotham Book" pitchFamily="50" charset="0"/>
                <a:cs typeface="Gotham Book" pitchFamily="50" charset="0"/>
              </a:rPr>
              <a:t>— Petrol stations </a:t>
            </a:r>
          </a:p>
          <a:p>
            <a:r>
              <a:rPr lang="en-US" sz="1400" dirty="0">
                <a:latin typeface="Gotham Book" pitchFamily="50" charset="0"/>
                <a:cs typeface="Gotham Book" pitchFamily="50" charset="0"/>
              </a:rPr>
              <a:t>— Shopping </a:t>
            </a:r>
            <a:r>
              <a:rPr lang="en-US" sz="1400" dirty="0" err="1">
                <a:latin typeface="Gotham Book" pitchFamily="50" charset="0"/>
                <a:cs typeface="Gotham Book" pitchFamily="50" charset="0"/>
              </a:rPr>
              <a:t>centres</a:t>
            </a:r>
            <a:r>
              <a:rPr lang="en-US" sz="1400" dirty="0">
                <a:latin typeface="Gotham Book" pitchFamily="50" charset="0"/>
                <a:cs typeface="Gotham Book" pitchFamily="50" charset="0"/>
              </a:rPr>
              <a:t> </a:t>
            </a:r>
          </a:p>
          <a:p>
            <a:r>
              <a:rPr lang="en-US" sz="1400" dirty="0">
                <a:latin typeface="Gotham Book" pitchFamily="50" charset="0"/>
                <a:cs typeface="Gotham Book" pitchFamily="50" charset="0"/>
              </a:rPr>
              <a:t>— Universities </a:t>
            </a:r>
          </a:p>
        </p:txBody>
      </p:sp>
      <p:pic>
        <p:nvPicPr>
          <p:cNvPr id="26" name="Picture 25">
            <a:extLst>
              <a:ext uri="{FF2B5EF4-FFF2-40B4-BE49-F238E27FC236}">
                <a16:creationId xmlns:a16="http://schemas.microsoft.com/office/drawing/2014/main" id="{2A47373A-D8F0-A5AE-BBD4-57F8FA8DD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718" y="2190257"/>
            <a:ext cx="558829" cy="438173"/>
          </a:xfrm>
          <a:prstGeom prst="rect">
            <a:avLst/>
          </a:prstGeom>
        </p:spPr>
      </p:pic>
      <p:pic>
        <p:nvPicPr>
          <p:cNvPr id="28" name="Picture 27">
            <a:extLst>
              <a:ext uri="{FF2B5EF4-FFF2-40B4-BE49-F238E27FC236}">
                <a16:creationId xmlns:a16="http://schemas.microsoft.com/office/drawing/2014/main" id="{672DB69A-4274-1F59-C738-5EA71857F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7614" y="2221712"/>
            <a:ext cx="425472" cy="406421"/>
          </a:xfrm>
          <a:prstGeom prst="rect">
            <a:avLst/>
          </a:prstGeom>
        </p:spPr>
      </p:pic>
      <p:pic>
        <p:nvPicPr>
          <p:cNvPr id="30" name="Picture 29">
            <a:extLst>
              <a:ext uri="{FF2B5EF4-FFF2-40B4-BE49-F238E27FC236}">
                <a16:creationId xmlns:a16="http://schemas.microsoft.com/office/drawing/2014/main" id="{D96E8FA2-5B9B-158B-F93D-5AAC450A6B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8212" y="2221712"/>
            <a:ext cx="406421" cy="419122"/>
          </a:xfrm>
          <a:prstGeom prst="rect">
            <a:avLst/>
          </a:prstGeom>
        </p:spPr>
      </p:pic>
      <p:pic>
        <p:nvPicPr>
          <p:cNvPr id="32" name="Picture 31">
            <a:extLst>
              <a:ext uri="{FF2B5EF4-FFF2-40B4-BE49-F238E27FC236}">
                <a16:creationId xmlns:a16="http://schemas.microsoft.com/office/drawing/2014/main" id="{AEFEE732-4924-1066-924C-5990D63D4B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9760" y="2243480"/>
            <a:ext cx="419122" cy="400071"/>
          </a:xfrm>
          <a:prstGeom prst="rect">
            <a:avLst/>
          </a:prstGeom>
        </p:spPr>
      </p:pic>
      <p:pic>
        <p:nvPicPr>
          <p:cNvPr id="12" name="Picture 11">
            <a:extLst>
              <a:ext uri="{FF2B5EF4-FFF2-40B4-BE49-F238E27FC236}">
                <a16:creationId xmlns:a16="http://schemas.microsoft.com/office/drawing/2014/main" id="{6793778A-10EC-39D6-B152-6737A04CF3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9760" y="3759200"/>
            <a:ext cx="3868643" cy="2290430"/>
          </a:xfrm>
          <a:prstGeom prst="rect">
            <a:avLst/>
          </a:prstGeom>
        </p:spPr>
      </p:pic>
      <p:pic>
        <p:nvPicPr>
          <p:cNvPr id="8" name="Picture 7">
            <a:extLst>
              <a:ext uri="{FF2B5EF4-FFF2-40B4-BE49-F238E27FC236}">
                <a16:creationId xmlns:a16="http://schemas.microsoft.com/office/drawing/2014/main" id="{F567CC7A-57A2-8717-10B6-C937C5F120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47374" y="0"/>
            <a:ext cx="2335572" cy="1079500"/>
          </a:xfrm>
          <a:prstGeom prst="rect">
            <a:avLst/>
          </a:prstGeom>
        </p:spPr>
      </p:pic>
    </p:spTree>
    <p:extLst>
      <p:ext uri="{BB962C8B-B14F-4D97-AF65-F5344CB8AC3E}">
        <p14:creationId xmlns:p14="http://schemas.microsoft.com/office/powerpoint/2010/main" val="126335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0760E9DC-0C2F-AEB0-AE06-DFC457FA8EA3}"/>
              </a:ext>
            </a:extLst>
          </p:cNvPr>
          <p:cNvSpPr txBox="1">
            <a:spLocks/>
          </p:cNvSpPr>
          <p:nvPr/>
        </p:nvSpPr>
        <p:spPr>
          <a:xfrm>
            <a:off x="941718" y="1116562"/>
            <a:ext cx="5626580" cy="793261"/>
          </a:xfrm>
          <a:prstGeom prst="rect">
            <a:avLst/>
          </a:prstGeom>
        </p:spPr>
        <p:txBody>
          <a:bodyPr/>
          <a:lstStyle>
            <a:lvl1pPr algn="l" defTabSz="914400" rtl="0" eaLnBrk="1" latinLnBrk="0" hangingPunct="1">
              <a:lnSpc>
                <a:spcPct val="110000"/>
              </a:lnSpc>
              <a:spcBef>
                <a:spcPct val="0"/>
              </a:spcBef>
              <a:buNone/>
              <a:defRPr sz="3200" b="1" i="0" kern="1200">
                <a:solidFill>
                  <a:schemeClr val="accent2"/>
                </a:solidFill>
                <a:latin typeface="Gotham Bold" panose="02000604030000020004" pitchFamily="2" charset="0"/>
                <a:ea typeface="+mj-ea"/>
                <a:cs typeface="+mj-cs"/>
              </a:defRPr>
            </a:lvl1pPr>
          </a:lstStyle>
          <a:p>
            <a:r>
              <a:rPr lang="en-AU" sz="3600" dirty="0"/>
              <a:t>Audience </a:t>
            </a:r>
            <a:br>
              <a:rPr lang="en-AU" sz="3600" dirty="0"/>
            </a:br>
            <a:r>
              <a:rPr lang="en-AU" sz="3600" dirty="0"/>
              <a:t>Dwell Times</a:t>
            </a:r>
          </a:p>
        </p:txBody>
      </p:sp>
      <p:pic>
        <p:nvPicPr>
          <p:cNvPr id="10" name="Picture 9">
            <a:extLst>
              <a:ext uri="{FF2B5EF4-FFF2-40B4-BE49-F238E27FC236}">
                <a16:creationId xmlns:a16="http://schemas.microsoft.com/office/drawing/2014/main" id="{5B69B428-9A1F-B11F-CABD-33159C0FC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7374" y="0"/>
            <a:ext cx="2335572" cy="1079500"/>
          </a:xfrm>
          <a:prstGeom prst="rect">
            <a:avLst/>
          </a:prstGeom>
        </p:spPr>
      </p:pic>
      <p:pic>
        <p:nvPicPr>
          <p:cNvPr id="11" name="Picture 10">
            <a:extLst>
              <a:ext uri="{FF2B5EF4-FFF2-40B4-BE49-F238E27FC236}">
                <a16:creationId xmlns:a16="http://schemas.microsoft.com/office/drawing/2014/main" id="{A72BC924-BBE5-ED28-4A70-E161981EF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009" y="3026385"/>
            <a:ext cx="2678617" cy="3305692"/>
          </a:xfrm>
          <a:prstGeom prst="rect">
            <a:avLst/>
          </a:prstGeom>
        </p:spPr>
      </p:pic>
      <p:pic>
        <p:nvPicPr>
          <p:cNvPr id="13" name="Picture 12">
            <a:extLst>
              <a:ext uri="{FF2B5EF4-FFF2-40B4-BE49-F238E27FC236}">
                <a16:creationId xmlns:a16="http://schemas.microsoft.com/office/drawing/2014/main" id="{595A5F3E-97E5-CF29-5503-9452AA9937F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096000" y="0"/>
            <a:ext cx="6096000" cy="6858000"/>
          </a:xfrm>
          <a:prstGeom prst="rect">
            <a:avLst/>
          </a:prstGeom>
        </p:spPr>
      </p:pic>
      <p:pic>
        <p:nvPicPr>
          <p:cNvPr id="14" name="Picture 13">
            <a:extLst>
              <a:ext uri="{FF2B5EF4-FFF2-40B4-BE49-F238E27FC236}">
                <a16:creationId xmlns:a16="http://schemas.microsoft.com/office/drawing/2014/main" id="{5BAF039B-86A6-156E-45A9-5D9D211604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9900" y="0"/>
            <a:ext cx="2335572" cy="1079500"/>
          </a:xfrm>
          <a:prstGeom prst="rect">
            <a:avLst/>
          </a:prstGeom>
        </p:spPr>
      </p:pic>
    </p:spTree>
    <p:extLst>
      <p:ext uri="{BB962C8B-B14F-4D97-AF65-F5344CB8AC3E}">
        <p14:creationId xmlns:p14="http://schemas.microsoft.com/office/powerpoint/2010/main" val="2970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98F16CA-97F4-4AEE-5AC7-DB6D490E6549}"/>
              </a:ext>
            </a:extLst>
          </p:cNvPr>
          <p:cNvSpPr txBox="1">
            <a:spLocks/>
          </p:cNvSpPr>
          <p:nvPr/>
        </p:nvSpPr>
        <p:spPr>
          <a:xfrm>
            <a:off x="904995" y="657527"/>
            <a:ext cx="5626580" cy="724764"/>
          </a:xfrm>
          <a:prstGeom prst="rect">
            <a:avLst/>
          </a:prstGeom>
        </p:spPr>
        <p:txBody>
          <a:bodyPr lIns="91440" tIns="45720" rIns="91440" bIns="45720" anchor="t"/>
          <a:lstStyle>
            <a:lvl1pPr algn="l" defTabSz="914400" rtl="0" eaLnBrk="1" latinLnBrk="0" hangingPunct="1">
              <a:lnSpc>
                <a:spcPct val="110000"/>
              </a:lnSpc>
              <a:spcBef>
                <a:spcPct val="0"/>
              </a:spcBef>
              <a:buNone/>
              <a:defRPr sz="3200" b="1" i="0" kern="1200">
                <a:solidFill>
                  <a:schemeClr val="accent2"/>
                </a:solidFill>
                <a:latin typeface="Gotham Bold" panose="02000604030000020004" pitchFamily="2" charset="0"/>
                <a:ea typeface="+mj-ea"/>
                <a:cs typeface="+mj-cs"/>
              </a:defRPr>
            </a:lvl1pPr>
          </a:lstStyle>
          <a:p>
            <a:r>
              <a:rPr lang="en-AU" sz="3600" dirty="0">
                <a:latin typeface="Gotham Bold"/>
              </a:rPr>
              <a:t>Use Classic &amp; Digital</a:t>
            </a:r>
          </a:p>
          <a:p>
            <a:r>
              <a:rPr lang="en-AU" sz="3600" dirty="0">
                <a:latin typeface="Gotham Bold"/>
              </a:rPr>
              <a:t>Together</a:t>
            </a:r>
          </a:p>
        </p:txBody>
      </p:sp>
      <p:pic>
        <p:nvPicPr>
          <p:cNvPr id="4" name="Picture 3">
            <a:extLst>
              <a:ext uri="{FF2B5EF4-FFF2-40B4-BE49-F238E27FC236}">
                <a16:creationId xmlns:a16="http://schemas.microsoft.com/office/drawing/2014/main" id="{42F770CC-74E6-9C4F-14CD-9BFB22FF2F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269" y="3253058"/>
            <a:ext cx="5115756" cy="3048248"/>
          </a:xfrm>
          <a:prstGeom prst="rect">
            <a:avLst/>
          </a:prstGeom>
        </p:spPr>
      </p:pic>
      <p:sp>
        <p:nvSpPr>
          <p:cNvPr id="6" name="!!Text Placeholder 2">
            <a:extLst>
              <a:ext uri="{FF2B5EF4-FFF2-40B4-BE49-F238E27FC236}">
                <a16:creationId xmlns:a16="http://schemas.microsoft.com/office/drawing/2014/main" id="{D3E95933-B8FD-7F81-4509-532AD250AB1D}"/>
              </a:ext>
            </a:extLst>
          </p:cNvPr>
          <p:cNvSpPr txBox="1">
            <a:spLocks/>
          </p:cNvSpPr>
          <p:nvPr/>
        </p:nvSpPr>
        <p:spPr>
          <a:xfrm>
            <a:off x="1047269" y="2223665"/>
            <a:ext cx="2534131" cy="495300"/>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spcBef>
                <a:spcPts val="0"/>
              </a:spcBef>
              <a:spcAft>
                <a:spcPts val="1800"/>
              </a:spcAft>
              <a:defRPr/>
            </a:pPr>
            <a:r>
              <a:rPr lang="en-AU">
                <a:solidFill>
                  <a:srgbClr val="000000"/>
                </a:solidFill>
                <a:latin typeface="Gotham Bold" pitchFamily="50" charset="0"/>
                <a:cs typeface="Gotham Bold" pitchFamily="50" charset="0"/>
              </a:rPr>
              <a:t>Multi-Format</a:t>
            </a:r>
          </a:p>
        </p:txBody>
      </p:sp>
      <p:cxnSp>
        <p:nvCxnSpPr>
          <p:cNvPr id="7" name="!!Straight Connector 61">
            <a:extLst>
              <a:ext uri="{FF2B5EF4-FFF2-40B4-BE49-F238E27FC236}">
                <a16:creationId xmlns:a16="http://schemas.microsoft.com/office/drawing/2014/main" id="{69DFA36B-9235-F710-946C-82277C92CDBB}"/>
              </a:ext>
            </a:extLst>
          </p:cNvPr>
          <p:cNvCxnSpPr>
            <a:cxnSpLocks/>
          </p:cNvCxnSpPr>
          <p:nvPr/>
        </p:nvCxnSpPr>
        <p:spPr>
          <a:xfrm>
            <a:off x="1047269" y="2758228"/>
            <a:ext cx="4952087"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 outdoor, road, red&#10;&#10;Description automatically generated">
            <a:extLst>
              <a:ext uri="{FF2B5EF4-FFF2-40B4-BE49-F238E27FC236}">
                <a16:creationId xmlns:a16="http://schemas.microsoft.com/office/drawing/2014/main" id="{753F37A4-F3B5-2C72-B5DC-DD6946BE86E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92645" y="0"/>
            <a:ext cx="5999353" cy="6858000"/>
          </a:xfrm>
          <a:prstGeom prst="rect">
            <a:avLst/>
          </a:prstGeom>
        </p:spPr>
      </p:pic>
    </p:spTree>
    <p:extLst>
      <p:ext uri="{BB962C8B-B14F-4D97-AF65-F5344CB8AC3E}">
        <p14:creationId xmlns:p14="http://schemas.microsoft.com/office/powerpoint/2010/main" val="149253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98F16CA-97F4-4AEE-5AC7-DB6D490E6549}"/>
              </a:ext>
            </a:extLst>
          </p:cNvPr>
          <p:cNvSpPr txBox="1">
            <a:spLocks/>
          </p:cNvSpPr>
          <p:nvPr/>
        </p:nvSpPr>
        <p:spPr>
          <a:xfrm>
            <a:off x="941718" y="1116563"/>
            <a:ext cx="7300582" cy="724764"/>
          </a:xfrm>
          <a:prstGeom prst="rect">
            <a:avLst/>
          </a:prstGeom>
        </p:spPr>
        <p:txBody>
          <a:bodyPr/>
          <a:lstStyle>
            <a:lvl1pPr algn="l" defTabSz="914400" rtl="0" eaLnBrk="1" latinLnBrk="0" hangingPunct="1">
              <a:lnSpc>
                <a:spcPct val="110000"/>
              </a:lnSpc>
              <a:spcBef>
                <a:spcPct val="0"/>
              </a:spcBef>
              <a:buNone/>
              <a:defRPr sz="3200" b="1" i="0" kern="1200">
                <a:solidFill>
                  <a:schemeClr val="accent2"/>
                </a:solidFill>
                <a:latin typeface="Gotham Bold" panose="02000604030000020004" pitchFamily="2" charset="0"/>
                <a:ea typeface="+mj-ea"/>
                <a:cs typeface="+mj-cs"/>
              </a:defRPr>
            </a:lvl1pPr>
          </a:lstStyle>
          <a:p>
            <a:r>
              <a:rPr lang="en-AU" sz="3600"/>
              <a:t>Digital Out of Home</a:t>
            </a:r>
          </a:p>
        </p:txBody>
      </p:sp>
      <p:sp>
        <p:nvSpPr>
          <p:cNvPr id="13" name="!!Text Placeholder 2">
            <a:extLst>
              <a:ext uri="{FF2B5EF4-FFF2-40B4-BE49-F238E27FC236}">
                <a16:creationId xmlns:a16="http://schemas.microsoft.com/office/drawing/2014/main" id="{F7E04A64-DB37-063E-2D28-85B6787BE88D}"/>
              </a:ext>
            </a:extLst>
          </p:cNvPr>
          <p:cNvSpPr txBox="1">
            <a:spLocks/>
          </p:cNvSpPr>
          <p:nvPr/>
        </p:nvSpPr>
        <p:spPr>
          <a:xfrm>
            <a:off x="2463598" y="3995372"/>
            <a:ext cx="2688030" cy="1446504"/>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spcBef>
                <a:spcPts val="0"/>
              </a:spcBef>
              <a:spcAft>
                <a:spcPts val="1800"/>
              </a:spcAft>
              <a:defRPr/>
            </a:pPr>
            <a:r>
              <a:rPr lang="en-AU" dirty="0">
                <a:solidFill>
                  <a:srgbClr val="000000"/>
                </a:solidFill>
                <a:latin typeface="Gotham Bold" pitchFamily="50" charset="0"/>
                <a:cs typeface="Gotham Bold" pitchFamily="50" charset="0"/>
              </a:rPr>
              <a:t>Digital signs have 63 per cent more neuro impact than classic signs.</a:t>
            </a:r>
          </a:p>
        </p:txBody>
      </p:sp>
      <p:sp>
        <p:nvSpPr>
          <p:cNvPr id="15" name="TextBox 14">
            <a:extLst>
              <a:ext uri="{FF2B5EF4-FFF2-40B4-BE49-F238E27FC236}">
                <a16:creationId xmlns:a16="http://schemas.microsoft.com/office/drawing/2014/main" id="{56547B41-9DE9-F5E5-4EF8-13114E7AF633}"/>
              </a:ext>
            </a:extLst>
          </p:cNvPr>
          <p:cNvSpPr txBox="1"/>
          <p:nvPr/>
        </p:nvSpPr>
        <p:spPr>
          <a:xfrm>
            <a:off x="1921397" y="5677299"/>
            <a:ext cx="3230231" cy="748282"/>
          </a:xfrm>
          <a:prstGeom prst="rect">
            <a:avLst/>
          </a:prstGeom>
          <a:noFill/>
        </p:spPr>
        <p:txBody>
          <a:bodyPr wrap="square" rtlCol="0">
            <a:spAutoFit/>
          </a:bodyPr>
          <a:lstStyle>
            <a:defPPr>
              <a:defRPr lang="en-US"/>
            </a:defPPr>
            <a:lvl1pPr>
              <a:defRPr sz="800">
                <a:solidFill>
                  <a:srgbClr val="003D69"/>
                </a:solidFill>
                <a:latin typeface="Gotham Book" pitchFamily="50" charset="0"/>
                <a:cs typeface="Gotham Book" pitchFamily="50" charset="0"/>
              </a:defRPr>
            </a:lvl1pPr>
          </a:lstStyle>
          <a:p>
            <a:pPr marL="457200">
              <a:lnSpc>
                <a:spcPts val="1300"/>
              </a:lnSpc>
              <a:spcAft>
                <a:spcPts val="600"/>
              </a:spcAft>
            </a:pPr>
            <a:r>
              <a:rPr lang="en-US" sz="1000" dirty="0">
                <a:solidFill>
                  <a:schemeClr val="tx2">
                    <a:lumMod val="75000"/>
                  </a:schemeClr>
                </a:solidFill>
                <a:latin typeface="Gotham Book" pitchFamily="50" charset="0"/>
                <a:cs typeface="Gotham Book" pitchFamily="50" charset="0"/>
              </a:rPr>
              <a:t>Source: </a:t>
            </a:r>
            <a:br>
              <a:rPr lang="en-US" sz="1000" dirty="0">
                <a:solidFill>
                  <a:schemeClr val="tx2">
                    <a:lumMod val="75000"/>
                  </a:schemeClr>
                </a:solidFill>
                <a:latin typeface="Gotham Book" pitchFamily="50" charset="0"/>
                <a:cs typeface="Gotham Book" pitchFamily="50" charset="0"/>
              </a:rPr>
            </a:br>
            <a:r>
              <a:rPr lang="en-US" sz="1000" dirty="0">
                <a:solidFill>
                  <a:schemeClr val="tx2">
                    <a:lumMod val="75000"/>
                  </a:schemeClr>
                </a:solidFill>
              </a:rPr>
              <a:t>OMA study conducted by Neuro-Insight, Neuro Impact of Out of Home, September 2021.</a:t>
            </a:r>
            <a:endParaRPr lang="en-AU" sz="1000" dirty="0">
              <a:solidFill>
                <a:schemeClr val="tx2">
                  <a:lumMod val="75000"/>
                </a:schemeClr>
              </a:solidFill>
            </a:endParaRPr>
          </a:p>
        </p:txBody>
      </p:sp>
      <p:sp>
        <p:nvSpPr>
          <p:cNvPr id="17" name="!!Text Placeholder 2">
            <a:extLst>
              <a:ext uri="{FF2B5EF4-FFF2-40B4-BE49-F238E27FC236}">
                <a16:creationId xmlns:a16="http://schemas.microsoft.com/office/drawing/2014/main" id="{BEE14940-0D47-A415-7C7C-FA5C70FD6D89}"/>
              </a:ext>
            </a:extLst>
          </p:cNvPr>
          <p:cNvSpPr txBox="1">
            <a:spLocks/>
          </p:cNvSpPr>
          <p:nvPr/>
        </p:nvSpPr>
        <p:spPr>
          <a:xfrm>
            <a:off x="6494636" y="2385880"/>
            <a:ext cx="3046641" cy="549493"/>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spcBef>
                <a:spcPts val="0"/>
              </a:spcBef>
              <a:spcAft>
                <a:spcPts val="1800"/>
              </a:spcAft>
              <a:defRPr/>
            </a:pPr>
            <a:r>
              <a:rPr lang="en-AU" sz="8000" dirty="0">
                <a:solidFill>
                  <a:srgbClr val="FF964E"/>
                </a:solidFill>
                <a:latin typeface="Gotham Bold" pitchFamily="50" charset="0"/>
                <a:cs typeface="Gotham Bold" pitchFamily="50" charset="0"/>
              </a:rPr>
              <a:t>38%</a:t>
            </a:r>
          </a:p>
        </p:txBody>
      </p:sp>
      <p:sp>
        <p:nvSpPr>
          <p:cNvPr id="19" name="!!Text Placeholder 2">
            <a:extLst>
              <a:ext uri="{FF2B5EF4-FFF2-40B4-BE49-F238E27FC236}">
                <a16:creationId xmlns:a16="http://schemas.microsoft.com/office/drawing/2014/main" id="{F4F9AA6E-D720-9449-4385-1CFB5870BAC7}"/>
              </a:ext>
            </a:extLst>
          </p:cNvPr>
          <p:cNvSpPr txBox="1">
            <a:spLocks/>
          </p:cNvSpPr>
          <p:nvPr/>
        </p:nvSpPr>
        <p:spPr>
          <a:xfrm>
            <a:off x="6237211" y="3583989"/>
            <a:ext cx="3046641" cy="2012876"/>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spcBef>
                <a:spcPts val="0"/>
              </a:spcBef>
              <a:spcAft>
                <a:spcPts val="1800"/>
              </a:spcAft>
              <a:defRPr/>
            </a:pPr>
            <a:r>
              <a:rPr lang="en-US" dirty="0"/>
              <a:t>Evolving creative </a:t>
            </a:r>
            <a:r>
              <a:rPr lang="en-US" dirty="0">
                <a:solidFill>
                  <a:srgbClr val="000000"/>
                </a:solidFill>
                <a:latin typeface="Gotham Bold" pitchFamily="50" charset="0"/>
                <a:cs typeface="Gotham Bold" pitchFamily="50" charset="0"/>
              </a:rPr>
              <a:t>Evolving campaigns are more memorable than static creative campaigns.</a:t>
            </a:r>
            <a:endParaRPr lang="en-AU" dirty="0">
              <a:solidFill>
                <a:srgbClr val="000000"/>
              </a:solidFill>
              <a:latin typeface="Gotham Bold" pitchFamily="50" charset="0"/>
              <a:cs typeface="Gotham Bold" pitchFamily="50" charset="0"/>
            </a:endParaRPr>
          </a:p>
        </p:txBody>
      </p:sp>
      <p:sp>
        <p:nvSpPr>
          <p:cNvPr id="20" name="TextBox 19">
            <a:extLst>
              <a:ext uri="{FF2B5EF4-FFF2-40B4-BE49-F238E27FC236}">
                <a16:creationId xmlns:a16="http://schemas.microsoft.com/office/drawing/2014/main" id="{CDBB968A-A48A-6DE3-AE4E-EF607519C750}"/>
              </a:ext>
            </a:extLst>
          </p:cNvPr>
          <p:cNvSpPr txBox="1"/>
          <p:nvPr/>
        </p:nvSpPr>
        <p:spPr>
          <a:xfrm>
            <a:off x="6237211" y="5709464"/>
            <a:ext cx="2953478" cy="707886"/>
          </a:xfrm>
          <a:prstGeom prst="rect">
            <a:avLst/>
          </a:prstGeom>
          <a:noFill/>
        </p:spPr>
        <p:txBody>
          <a:bodyPr wrap="square" rtlCol="0">
            <a:spAutoFit/>
          </a:bodyPr>
          <a:lstStyle>
            <a:defPPr>
              <a:defRPr lang="en-US"/>
            </a:defPPr>
            <a:lvl1pPr>
              <a:defRPr sz="800">
                <a:solidFill>
                  <a:srgbClr val="003D69"/>
                </a:solidFill>
                <a:latin typeface="Gotham Book" pitchFamily="50" charset="0"/>
                <a:cs typeface="Gotham Book" pitchFamily="50" charset="0"/>
              </a:defRPr>
            </a:lvl1pPr>
          </a:lstStyle>
          <a:p>
            <a:r>
              <a:rPr lang="en-US" sz="1000" dirty="0">
                <a:solidFill>
                  <a:schemeClr val="tx2">
                    <a:lumMod val="75000"/>
                  </a:schemeClr>
                </a:solidFill>
                <a:latin typeface="Gotham Book" pitchFamily="50" charset="0"/>
                <a:cs typeface="Gotham Book" pitchFamily="50" charset="0"/>
              </a:rPr>
              <a:t>Source: </a:t>
            </a:r>
            <a:br>
              <a:rPr lang="en-US" sz="1000" dirty="0">
                <a:solidFill>
                  <a:schemeClr val="tx2">
                    <a:lumMod val="75000"/>
                  </a:schemeClr>
                </a:solidFill>
                <a:latin typeface="Gotham Book" pitchFamily="50" charset="0"/>
                <a:cs typeface="Gotham Book" pitchFamily="50" charset="0"/>
              </a:rPr>
            </a:br>
            <a:r>
              <a:rPr lang="en-US" sz="1000" dirty="0">
                <a:solidFill>
                  <a:schemeClr val="tx2">
                    <a:lumMod val="75000"/>
                  </a:schemeClr>
                </a:solidFill>
              </a:rPr>
              <a:t>QMS and Neuro-Insight, Global First Neuro Study: Evolving Creative is More Memorable; May 2022.</a:t>
            </a:r>
            <a:endParaRPr lang="en-AU" sz="1000" dirty="0">
              <a:solidFill>
                <a:schemeClr val="tx2">
                  <a:lumMod val="75000"/>
                </a:schemeClr>
              </a:solidFill>
            </a:endParaRPr>
          </a:p>
        </p:txBody>
      </p:sp>
      <p:cxnSp>
        <p:nvCxnSpPr>
          <p:cNvPr id="21" name="Straight Connector 20">
            <a:extLst>
              <a:ext uri="{FF2B5EF4-FFF2-40B4-BE49-F238E27FC236}">
                <a16:creationId xmlns:a16="http://schemas.microsoft.com/office/drawing/2014/main" id="{A33B0061-A983-369F-1170-1858E77DC501}"/>
              </a:ext>
            </a:extLst>
          </p:cNvPr>
          <p:cNvCxnSpPr>
            <a:cxnSpLocks/>
          </p:cNvCxnSpPr>
          <p:nvPr/>
        </p:nvCxnSpPr>
        <p:spPr>
          <a:xfrm>
            <a:off x="2397646" y="3759948"/>
            <a:ext cx="2753982" cy="0"/>
          </a:xfrm>
          <a:prstGeom prst="line">
            <a:avLst/>
          </a:prstGeom>
          <a:ln w="76200">
            <a:solidFill>
              <a:srgbClr val="262626"/>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5EDB311E-652C-4158-3AF3-3C092CE2EE36}"/>
              </a:ext>
            </a:extLst>
          </p:cNvPr>
          <p:cNvSpPr txBox="1">
            <a:spLocks/>
          </p:cNvSpPr>
          <p:nvPr/>
        </p:nvSpPr>
        <p:spPr>
          <a:xfrm>
            <a:off x="6712351" y="3146031"/>
            <a:ext cx="4342199" cy="549493"/>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spcBef>
                <a:spcPts val="0"/>
              </a:spcBef>
              <a:spcAft>
                <a:spcPts val="1800"/>
              </a:spcAft>
              <a:defRPr/>
            </a:pPr>
            <a:r>
              <a:rPr lang="en-AU" sz="4200" dirty="0">
                <a:solidFill>
                  <a:srgbClr val="FF964E"/>
                </a:solidFill>
                <a:latin typeface="Gotham Bold" pitchFamily="50" charset="0"/>
                <a:cs typeface="Gotham Bold" pitchFamily="50" charset="0"/>
              </a:rPr>
              <a:t>MORE</a:t>
            </a:r>
          </a:p>
        </p:txBody>
      </p:sp>
      <p:sp>
        <p:nvSpPr>
          <p:cNvPr id="31" name="!!Text Placeholder 2">
            <a:extLst>
              <a:ext uri="{FF2B5EF4-FFF2-40B4-BE49-F238E27FC236}">
                <a16:creationId xmlns:a16="http://schemas.microsoft.com/office/drawing/2014/main" id="{CA02F80E-8B70-92B4-A9F8-2D4FAC5846D2}"/>
              </a:ext>
            </a:extLst>
          </p:cNvPr>
          <p:cNvSpPr txBox="1">
            <a:spLocks/>
          </p:cNvSpPr>
          <p:nvPr/>
        </p:nvSpPr>
        <p:spPr>
          <a:xfrm>
            <a:off x="2650723" y="2385880"/>
            <a:ext cx="3046641" cy="549493"/>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spcBef>
                <a:spcPts val="0"/>
              </a:spcBef>
              <a:spcAft>
                <a:spcPts val="1800"/>
              </a:spcAft>
              <a:defRPr/>
            </a:pPr>
            <a:r>
              <a:rPr lang="en-AU" sz="8000" dirty="0">
                <a:solidFill>
                  <a:srgbClr val="FF964E"/>
                </a:solidFill>
                <a:latin typeface="Gotham Bold" pitchFamily="50" charset="0"/>
                <a:cs typeface="Gotham Bold" pitchFamily="50" charset="0"/>
              </a:rPr>
              <a:t>63%</a:t>
            </a:r>
          </a:p>
        </p:txBody>
      </p:sp>
      <p:sp>
        <p:nvSpPr>
          <p:cNvPr id="33" name="!!Text Placeholder 2">
            <a:extLst>
              <a:ext uri="{FF2B5EF4-FFF2-40B4-BE49-F238E27FC236}">
                <a16:creationId xmlns:a16="http://schemas.microsoft.com/office/drawing/2014/main" id="{007924C1-DED5-FDC9-FB5D-523D534A11AA}"/>
              </a:ext>
            </a:extLst>
          </p:cNvPr>
          <p:cNvSpPr txBox="1">
            <a:spLocks/>
          </p:cNvSpPr>
          <p:nvPr/>
        </p:nvSpPr>
        <p:spPr>
          <a:xfrm>
            <a:off x="2813999" y="3146032"/>
            <a:ext cx="1921276" cy="549493"/>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spcBef>
                <a:spcPts val="0"/>
              </a:spcBef>
              <a:spcAft>
                <a:spcPts val="1800"/>
              </a:spcAft>
              <a:defRPr/>
            </a:pPr>
            <a:r>
              <a:rPr lang="en-AU" sz="4200" dirty="0">
                <a:solidFill>
                  <a:srgbClr val="FF964E"/>
                </a:solidFill>
                <a:latin typeface="Gotham Bold" pitchFamily="50" charset="0"/>
                <a:cs typeface="Gotham Bold" pitchFamily="50" charset="0"/>
              </a:rPr>
              <a:t>MORE</a:t>
            </a:r>
          </a:p>
        </p:txBody>
      </p:sp>
      <p:cxnSp>
        <p:nvCxnSpPr>
          <p:cNvPr id="3" name="Straight Connector 2">
            <a:extLst>
              <a:ext uri="{FF2B5EF4-FFF2-40B4-BE49-F238E27FC236}">
                <a16:creationId xmlns:a16="http://schemas.microsoft.com/office/drawing/2014/main" id="{A0B6B306-C84A-1A3F-BDB1-8FF252C9C025}"/>
              </a:ext>
            </a:extLst>
          </p:cNvPr>
          <p:cNvCxnSpPr>
            <a:cxnSpLocks/>
          </p:cNvCxnSpPr>
          <p:nvPr/>
        </p:nvCxnSpPr>
        <p:spPr>
          <a:xfrm>
            <a:off x="6181020" y="3759948"/>
            <a:ext cx="2753982" cy="0"/>
          </a:xfrm>
          <a:prstGeom prst="line">
            <a:avLst/>
          </a:prstGeom>
          <a:ln w="76200">
            <a:solidFill>
              <a:srgbClr val="2626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2960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98F16CA-97F4-4AEE-5AC7-DB6D490E6549}"/>
              </a:ext>
            </a:extLst>
          </p:cNvPr>
          <p:cNvSpPr txBox="1">
            <a:spLocks/>
          </p:cNvSpPr>
          <p:nvPr/>
        </p:nvSpPr>
        <p:spPr>
          <a:xfrm>
            <a:off x="941718" y="1116563"/>
            <a:ext cx="7300582" cy="724764"/>
          </a:xfrm>
          <a:prstGeom prst="rect">
            <a:avLst/>
          </a:prstGeom>
        </p:spPr>
        <p:txBody>
          <a:bodyPr/>
          <a:lstStyle>
            <a:lvl1pPr algn="l" defTabSz="914400" rtl="0" eaLnBrk="1" latinLnBrk="0" hangingPunct="1">
              <a:lnSpc>
                <a:spcPct val="110000"/>
              </a:lnSpc>
              <a:spcBef>
                <a:spcPct val="0"/>
              </a:spcBef>
              <a:buNone/>
              <a:defRPr sz="3200" b="1" i="0" kern="1200">
                <a:solidFill>
                  <a:schemeClr val="accent2"/>
                </a:solidFill>
                <a:latin typeface="Gotham Bold" panose="02000604030000020004" pitchFamily="2" charset="0"/>
                <a:ea typeface="+mj-ea"/>
                <a:cs typeface="+mj-cs"/>
              </a:defRPr>
            </a:lvl1pPr>
          </a:lstStyle>
          <a:p>
            <a:r>
              <a:rPr lang="en-AU" sz="3600"/>
              <a:t>Digital Out of Home</a:t>
            </a:r>
          </a:p>
        </p:txBody>
      </p:sp>
      <p:sp>
        <p:nvSpPr>
          <p:cNvPr id="3" name="!!Text Placeholder 2">
            <a:extLst>
              <a:ext uri="{FF2B5EF4-FFF2-40B4-BE49-F238E27FC236}">
                <a16:creationId xmlns:a16="http://schemas.microsoft.com/office/drawing/2014/main" id="{D7A937E6-C604-6CB5-3A2C-082192AE5B88}"/>
              </a:ext>
            </a:extLst>
          </p:cNvPr>
          <p:cNvSpPr txBox="1">
            <a:spLocks/>
          </p:cNvSpPr>
          <p:nvPr/>
        </p:nvSpPr>
        <p:spPr>
          <a:xfrm>
            <a:off x="2681153" y="2206578"/>
            <a:ext cx="2130679" cy="549493"/>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spcBef>
                <a:spcPts val="0"/>
              </a:spcBef>
              <a:spcAft>
                <a:spcPts val="1800"/>
              </a:spcAft>
              <a:defRPr/>
            </a:pPr>
            <a:r>
              <a:rPr lang="en-AU">
                <a:solidFill>
                  <a:srgbClr val="000000"/>
                </a:solidFill>
                <a:latin typeface="Gotham Bold" pitchFamily="50" charset="0"/>
                <a:cs typeface="Gotham Bold" pitchFamily="50" charset="0"/>
              </a:rPr>
              <a:t>QR Code</a:t>
            </a:r>
          </a:p>
        </p:txBody>
      </p:sp>
      <p:sp>
        <p:nvSpPr>
          <p:cNvPr id="8" name="!!Text Placeholder 2">
            <a:extLst>
              <a:ext uri="{FF2B5EF4-FFF2-40B4-BE49-F238E27FC236}">
                <a16:creationId xmlns:a16="http://schemas.microsoft.com/office/drawing/2014/main" id="{99F34EBE-E11F-09F0-FD8F-55CFA4AD8D9F}"/>
              </a:ext>
            </a:extLst>
          </p:cNvPr>
          <p:cNvSpPr txBox="1">
            <a:spLocks/>
          </p:cNvSpPr>
          <p:nvPr/>
        </p:nvSpPr>
        <p:spPr>
          <a:xfrm>
            <a:off x="2681153" y="2888864"/>
            <a:ext cx="2360747" cy="549493"/>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spcBef>
                <a:spcPts val="0"/>
              </a:spcBef>
              <a:spcAft>
                <a:spcPts val="1800"/>
              </a:spcAft>
              <a:defRPr/>
            </a:pPr>
            <a:r>
              <a:rPr lang="en-AU">
                <a:solidFill>
                  <a:srgbClr val="000000"/>
                </a:solidFill>
                <a:latin typeface="Gotham Bold" pitchFamily="50" charset="0"/>
                <a:cs typeface="Gotham Bold" pitchFamily="50" charset="0"/>
              </a:rPr>
              <a:t>Weather Data</a:t>
            </a:r>
          </a:p>
        </p:txBody>
      </p:sp>
      <p:sp>
        <p:nvSpPr>
          <p:cNvPr id="10" name="!!Text Placeholder 2">
            <a:extLst>
              <a:ext uri="{FF2B5EF4-FFF2-40B4-BE49-F238E27FC236}">
                <a16:creationId xmlns:a16="http://schemas.microsoft.com/office/drawing/2014/main" id="{DCAA0FC8-6AEB-050E-BACA-DF5ECA17161F}"/>
              </a:ext>
            </a:extLst>
          </p:cNvPr>
          <p:cNvSpPr txBox="1">
            <a:spLocks/>
          </p:cNvSpPr>
          <p:nvPr/>
        </p:nvSpPr>
        <p:spPr>
          <a:xfrm>
            <a:off x="2681153" y="3578436"/>
            <a:ext cx="2130679" cy="549493"/>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spcBef>
                <a:spcPts val="0"/>
              </a:spcBef>
              <a:spcAft>
                <a:spcPts val="1800"/>
              </a:spcAft>
              <a:defRPr/>
            </a:pPr>
            <a:r>
              <a:rPr lang="en-AU">
                <a:solidFill>
                  <a:srgbClr val="000000"/>
                </a:solidFill>
                <a:latin typeface="Gotham Bold" pitchFamily="50" charset="0"/>
                <a:cs typeface="Gotham Bold" pitchFamily="50" charset="0"/>
              </a:rPr>
              <a:t>Time Data</a:t>
            </a:r>
          </a:p>
        </p:txBody>
      </p:sp>
      <p:sp>
        <p:nvSpPr>
          <p:cNvPr id="11" name="!!Text Placeholder 2">
            <a:extLst>
              <a:ext uri="{FF2B5EF4-FFF2-40B4-BE49-F238E27FC236}">
                <a16:creationId xmlns:a16="http://schemas.microsoft.com/office/drawing/2014/main" id="{6ADB7D44-0B53-06E0-FC11-5D60DC168E5D}"/>
              </a:ext>
            </a:extLst>
          </p:cNvPr>
          <p:cNvSpPr txBox="1">
            <a:spLocks/>
          </p:cNvSpPr>
          <p:nvPr/>
        </p:nvSpPr>
        <p:spPr>
          <a:xfrm>
            <a:off x="2681153" y="4265302"/>
            <a:ext cx="2360747" cy="549493"/>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spcBef>
                <a:spcPts val="0"/>
              </a:spcBef>
              <a:spcAft>
                <a:spcPts val="1800"/>
              </a:spcAft>
              <a:defRPr/>
            </a:pPr>
            <a:r>
              <a:rPr lang="en-AU">
                <a:solidFill>
                  <a:srgbClr val="000000"/>
                </a:solidFill>
                <a:latin typeface="Gotham Bold" pitchFamily="50" charset="0"/>
                <a:cs typeface="Gotham Bold" pitchFamily="50" charset="0"/>
              </a:rPr>
              <a:t>Location Data</a:t>
            </a:r>
          </a:p>
        </p:txBody>
      </p:sp>
      <p:sp>
        <p:nvSpPr>
          <p:cNvPr id="12" name="!!Text Placeholder 2">
            <a:extLst>
              <a:ext uri="{FF2B5EF4-FFF2-40B4-BE49-F238E27FC236}">
                <a16:creationId xmlns:a16="http://schemas.microsoft.com/office/drawing/2014/main" id="{46736350-D76E-7B28-15AA-909CAB232355}"/>
              </a:ext>
            </a:extLst>
          </p:cNvPr>
          <p:cNvSpPr txBox="1">
            <a:spLocks/>
          </p:cNvSpPr>
          <p:nvPr/>
        </p:nvSpPr>
        <p:spPr>
          <a:xfrm>
            <a:off x="2681153" y="4956748"/>
            <a:ext cx="3262447" cy="549493"/>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spcBef>
                <a:spcPts val="0"/>
              </a:spcBef>
              <a:spcAft>
                <a:spcPts val="1800"/>
              </a:spcAft>
              <a:defRPr/>
            </a:pPr>
            <a:r>
              <a:rPr lang="en-AU">
                <a:solidFill>
                  <a:srgbClr val="000000"/>
                </a:solidFill>
                <a:latin typeface="Gotham Bold" pitchFamily="50" charset="0"/>
                <a:cs typeface="Gotham Bold" pitchFamily="50" charset="0"/>
              </a:rPr>
              <a:t>Anamorphic Screens</a:t>
            </a:r>
          </a:p>
        </p:txBody>
      </p:sp>
      <p:sp>
        <p:nvSpPr>
          <p:cNvPr id="18" name="!!Text Placeholder 2">
            <a:extLst>
              <a:ext uri="{FF2B5EF4-FFF2-40B4-BE49-F238E27FC236}">
                <a16:creationId xmlns:a16="http://schemas.microsoft.com/office/drawing/2014/main" id="{CA2D8BCF-E4A1-02F4-D069-9A2DDE144EA2}"/>
              </a:ext>
            </a:extLst>
          </p:cNvPr>
          <p:cNvSpPr txBox="1">
            <a:spLocks/>
          </p:cNvSpPr>
          <p:nvPr/>
        </p:nvSpPr>
        <p:spPr>
          <a:xfrm>
            <a:off x="2681153" y="5639034"/>
            <a:ext cx="3150163" cy="609812"/>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spcBef>
                <a:spcPts val="0"/>
              </a:spcBef>
              <a:spcAft>
                <a:spcPts val="1800"/>
              </a:spcAft>
              <a:defRPr/>
            </a:pPr>
            <a:r>
              <a:rPr lang="en-AU">
                <a:solidFill>
                  <a:srgbClr val="000000"/>
                </a:solidFill>
                <a:latin typeface="Gotham Bold" pitchFamily="50" charset="0"/>
                <a:cs typeface="Gotham Bold" pitchFamily="50" charset="0"/>
              </a:rPr>
              <a:t>3D Animation</a:t>
            </a:r>
          </a:p>
        </p:txBody>
      </p:sp>
      <p:pic>
        <p:nvPicPr>
          <p:cNvPr id="22" name="Picture 21">
            <a:extLst>
              <a:ext uri="{FF2B5EF4-FFF2-40B4-BE49-F238E27FC236}">
                <a16:creationId xmlns:a16="http://schemas.microsoft.com/office/drawing/2014/main" id="{1501076F-EDFC-68DA-DF69-3FABAE3B5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1663" y="2225771"/>
            <a:ext cx="495325" cy="463574"/>
          </a:xfrm>
          <a:prstGeom prst="rect">
            <a:avLst/>
          </a:prstGeom>
        </p:spPr>
      </p:pic>
      <p:pic>
        <p:nvPicPr>
          <p:cNvPr id="24" name="Picture 23">
            <a:extLst>
              <a:ext uri="{FF2B5EF4-FFF2-40B4-BE49-F238E27FC236}">
                <a16:creationId xmlns:a16="http://schemas.microsoft.com/office/drawing/2014/main" id="{3D367654-02B9-E19B-26BC-7BEFAA19D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663" y="2914203"/>
            <a:ext cx="482625" cy="444523"/>
          </a:xfrm>
          <a:prstGeom prst="rect">
            <a:avLst/>
          </a:prstGeom>
        </p:spPr>
      </p:pic>
      <p:pic>
        <p:nvPicPr>
          <p:cNvPr id="26" name="Picture 25">
            <a:extLst>
              <a:ext uri="{FF2B5EF4-FFF2-40B4-BE49-F238E27FC236}">
                <a16:creationId xmlns:a16="http://schemas.microsoft.com/office/drawing/2014/main" id="{96259F6B-CAE8-62F0-1F39-B9C8E78369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9436" y="3588369"/>
            <a:ext cx="539778" cy="444523"/>
          </a:xfrm>
          <a:prstGeom prst="rect">
            <a:avLst/>
          </a:prstGeom>
        </p:spPr>
      </p:pic>
      <p:pic>
        <p:nvPicPr>
          <p:cNvPr id="28" name="Picture 27">
            <a:extLst>
              <a:ext uri="{FF2B5EF4-FFF2-40B4-BE49-F238E27FC236}">
                <a16:creationId xmlns:a16="http://schemas.microsoft.com/office/drawing/2014/main" id="{22B0C5AC-4BB9-0F9F-19F8-0AB3D4D420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238" y="4266225"/>
            <a:ext cx="450873" cy="469924"/>
          </a:xfrm>
          <a:prstGeom prst="rect">
            <a:avLst/>
          </a:prstGeom>
        </p:spPr>
      </p:pic>
      <p:pic>
        <p:nvPicPr>
          <p:cNvPr id="30" name="Picture 29">
            <a:extLst>
              <a:ext uri="{FF2B5EF4-FFF2-40B4-BE49-F238E27FC236}">
                <a16:creationId xmlns:a16="http://schemas.microsoft.com/office/drawing/2014/main" id="{ADBE5EC8-68CC-3D9B-5B8A-A09DE06C4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6588" y="4969482"/>
            <a:ext cx="444523" cy="463574"/>
          </a:xfrm>
          <a:prstGeom prst="rect">
            <a:avLst/>
          </a:prstGeom>
        </p:spPr>
      </p:pic>
      <p:pic>
        <p:nvPicPr>
          <p:cNvPr id="32" name="Picture 31">
            <a:extLst>
              <a:ext uri="{FF2B5EF4-FFF2-40B4-BE49-F238E27FC236}">
                <a16:creationId xmlns:a16="http://schemas.microsoft.com/office/drawing/2014/main" id="{9A6A31C1-F575-8FD9-B827-FDDCDAC8DB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2938" y="5639034"/>
            <a:ext cx="438173" cy="444523"/>
          </a:xfrm>
          <a:prstGeom prst="rect">
            <a:avLst/>
          </a:prstGeom>
        </p:spPr>
      </p:pic>
      <p:pic>
        <p:nvPicPr>
          <p:cNvPr id="13" name="Picture 12" descr="A picture containing person, cellphone&#10;&#10;Description automatically generated">
            <a:extLst>
              <a:ext uri="{FF2B5EF4-FFF2-40B4-BE49-F238E27FC236}">
                <a16:creationId xmlns:a16="http://schemas.microsoft.com/office/drawing/2014/main" id="{31130819-9D1B-3741-7E79-F5FC782EC72B}"/>
              </a:ext>
            </a:extLst>
          </p:cNvPr>
          <p:cNvPicPr>
            <a:picLocks noChangeAspect="1"/>
          </p:cNvPicPr>
          <p:nvPr/>
        </p:nvPicPr>
        <p:blipFill rotWithShape="1">
          <a:blip r:embed="rId8">
            <a:extLst>
              <a:ext uri="{28A0092B-C50C-407E-A947-70E740481C1C}">
                <a14:useLocalDpi xmlns:a14="http://schemas.microsoft.com/office/drawing/2010/main" val="0"/>
              </a:ext>
            </a:extLst>
          </a:blip>
          <a:srcRect b="-18"/>
          <a:stretch/>
        </p:blipFill>
        <p:spPr>
          <a:xfrm>
            <a:off x="6591300" y="0"/>
            <a:ext cx="5626102" cy="6866231"/>
          </a:xfrm>
          <a:prstGeom prst="rect">
            <a:avLst/>
          </a:prstGeom>
        </p:spPr>
      </p:pic>
      <p:sp>
        <p:nvSpPr>
          <p:cNvPr id="14" name="Rectangle 13">
            <a:extLst>
              <a:ext uri="{FF2B5EF4-FFF2-40B4-BE49-F238E27FC236}">
                <a16:creationId xmlns:a16="http://schemas.microsoft.com/office/drawing/2014/main" id="{6EAC8DC7-A666-5F84-8FB7-8DB7B1801D9F}"/>
              </a:ext>
            </a:extLst>
          </p:cNvPr>
          <p:cNvSpPr>
            <a:spLocks noChangeAspect="1"/>
          </p:cNvSpPr>
          <p:nvPr/>
        </p:nvSpPr>
        <p:spPr>
          <a:xfrm>
            <a:off x="8369300" y="5233392"/>
            <a:ext cx="3822700" cy="1232747"/>
          </a:xfrm>
          <a:prstGeom prst="rect">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a:solidFill>
                <a:srgbClr val="FFFFFF"/>
              </a:solidFill>
              <a:latin typeface="Calibri"/>
            </a:endParaRPr>
          </a:p>
        </p:txBody>
      </p:sp>
      <p:sp>
        <p:nvSpPr>
          <p:cNvPr id="15" name="Title 1">
            <a:extLst>
              <a:ext uri="{FF2B5EF4-FFF2-40B4-BE49-F238E27FC236}">
                <a16:creationId xmlns:a16="http://schemas.microsoft.com/office/drawing/2014/main" id="{A2FC72F1-4C7A-1A20-A088-397FA23AE2EA}"/>
              </a:ext>
            </a:extLst>
          </p:cNvPr>
          <p:cNvSpPr txBox="1">
            <a:spLocks/>
          </p:cNvSpPr>
          <p:nvPr/>
        </p:nvSpPr>
        <p:spPr>
          <a:xfrm>
            <a:off x="8633114" y="4353882"/>
            <a:ext cx="4344272" cy="1894964"/>
          </a:xfrm>
          <a:prstGeom prst="rect">
            <a:avLst/>
          </a:prstGeom>
        </p:spPr>
        <p:txBody>
          <a:bodyPr anchor="b">
            <a:noAutofit/>
          </a:bodyPr>
          <a:lstStyle>
            <a:lvl1pPr algn="l" defTabSz="914400" rtl="0" eaLnBrk="1" latinLnBrk="0" hangingPunct="1">
              <a:lnSpc>
                <a:spcPct val="110000"/>
              </a:lnSpc>
              <a:spcBef>
                <a:spcPct val="0"/>
              </a:spcBef>
              <a:buNone/>
              <a:defRPr sz="4400" b="1" i="0" kern="1200">
                <a:solidFill>
                  <a:schemeClr val="bg1"/>
                </a:solidFill>
                <a:latin typeface="Gotham Bold" panose="02000604030000020004" pitchFamily="2" charset="0"/>
                <a:ea typeface="+mj-ea"/>
                <a:cs typeface="+mj-cs"/>
              </a:defRPr>
            </a:lvl1pPr>
          </a:lstStyle>
          <a:p>
            <a:pPr defTabSz="1219170">
              <a:defRPr/>
            </a:pPr>
            <a:r>
              <a:rPr lang="en-US" sz="3600" b="0">
                <a:solidFill>
                  <a:srgbClr val="FFFFFF"/>
                </a:solidFill>
              </a:rPr>
              <a:t>QR Code</a:t>
            </a:r>
          </a:p>
        </p:txBody>
      </p:sp>
      <p:pic>
        <p:nvPicPr>
          <p:cNvPr id="16" name="Picture 15">
            <a:extLst>
              <a:ext uri="{FF2B5EF4-FFF2-40B4-BE49-F238E27FC236}">
                <a16:creationId xmlns:a16="http://schemas.microsoft.com/office/drawing/2014/main" id="{A69BDCAA-839F-62CA-CB6F-676AC670AB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59900" y="0"/>
            <a:ext cx="2335572" cy="1079500"/>
          </a:xfrm>
          <a:prstGeom prst="rect">
            <a:avLst/>
          </a:prstGeom>
        </p:spPr>
      </p:pic>
    </p:spTree>
    <p:extLst>
      <p:ext uri="{BB962C8B-B14F-4D97-AF65-F5344CB8AC3E}">
        <p14:creationId xmlns:p14="http://schemas.microsoft.com/office/powerpoint/2010/main" val="3647188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9"/>
  <p:tag name="ARTICULATE_PROJECT_OPEN" val="0"/>
</p:tagLst>
</file>

<file path=ppt/theme/theme1.xml><?xml version="1.0" encoding="utf-8"?>
<a:theme xmlns:a="http://schemas.openxmlformats.org/drawingml/2006/main" name="2_OMA slides - basic Full expression logo">
  <a:themeElements>
    <a:clrScheme name="OMA Colours">
      <a:dk1>
        <a:srgbClr val="000000"/>
      </a:dk1>
      <a:lt1>
        <a:srgbClr val="FFFFFF"/>
      </a:lt1>
      <a:dk2>
        <a:srgbClr val="55504C"/>
      </a:dk2>
      <a:lt2>
        <a:srgbClr val="DCD9B6"/>
      </a:lt2>
      <a:accent1>
        <a:srgbClr val="28BFD7"/>
      </a:accent1>
      <a:accent2>
        <a:srgbClr val="27AC4E"/>
      </a:accent2>
      <a:accent3>
        <a:srgbClr val="F05523"/>
      </a:accent3>
      <a:accent4>
        <a:srgbClr val="EE59A0"/>
      </a:accent4>
      <a:accent5>
        <a:srgbClr val="D22229"/>
      </a:accent5>
      <a:accent6>
        <a:srgbClr val="440146"/>
      </a:accent6>
      <a:hlink>
        <a:srgbClr val="063C68"/>
      </a:hlink>
      <a:folHlink>
        <a:srgbClr val="5550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MA_Template_v4" id="{A560E57B-FE9A-BE47-8DE7-DD05872249A9}" vid="{E7410C1A-13D2-5E41-BA3F-2D2C683BA6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CF473D043456144BF929F0E95F448E8" ma:contentTypeVersion="19" ma:contentTypeDescription="Create a new document." ma:contentTypeScope="" ma:versionID="42d32fbc6a760c82eb8b4e6593bd3d18">
  <xsd:schema xmlns:xsd="http://www.w3.org/2001/XMLSchema" xmlns:xs="http://www.w3.org/2001/XMLSchema" xmlns:p="http://schemas.microsoft.com/office/2006/metadata/properties" xmlns:ns2="42c3954e-35a4-4de2-b5da-b6ff06a13f44" xmlns:ns3="d031af82-cd7e-4faa-8cfe-eb022cee2fe2" targetNamespace="http://schemas.microsoft.com/office/2006/metadata/properties" ma:root="true" ma:fieldsID="ad58eee3d21bba220a1f34afaf349bbe" ns2:_="" ns3:_="">
    <xsd:import namespace="42c3954e-35a4-4de2-b5da-b6ff06a13f44"/>
    <xsd:import namespace="d031af82-cd7e-4faa-8cfe-eb022cee2fe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charmaine" minOccurs="0"/>
                <xsd:element ref="ns2:charmaine0" minOccurs="0"/>
                <xsd:element ref="ns2:Charmaine1"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c3954e-35a4-4de2-b5da-b6ff06a13f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charmaine" ma:index="21" nillable="true" ma:displayName="charmaine " ma:description="will need to be packaged with the short one" ma:format="Dropdown" ma:internalName="charmaine">
      <xsd:simpleType>
        <xsd:restriction base="dms:Text">
          <xsd:maxLength value="255"/>
        </xsd:restriction>
      </xsd:simpleType>
    </xsd:element>
    <xsd:element name="charmaine0" ma:index="22" nillable="true" ma:displayName="charmaine" ma:description="one minute version doesn't end well very jerky repetititve end " ma:format="Dropdown" ma:internalName="charmaine0">
      <xsd:simpleType>
        <xsd:restriction base="dms:Text">
          <xsd:maxLength value="255"/>
        </xsd:restriction>
      </xsd:simpleType>
    </xsd:element>
    <xsd:element name="Charmaine1" ma:index="23" nillable="true" ma:displayName="Charmaine" ma:description="comparison starts off with the chart as the still before the video" ma:format="Dropdown" ma:internalName="Charmaine1">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aa25dd99-3a2c-474f-b279-3a351963df3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031af82-cd7e-4faa-8cfe-eb022cee2fe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f6a9cd03-daa5-4438-9ab1-f509223024a6}" ma:internalName="TaxCatchAll" ma:showField="CatchAllData" ma:web="d031af82-cd7e-4faa-8cfe-eb022cee2f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harmaine1 xmlns="42c3954e-35a4-4de2-b5da-b6ff06a13f44" xsi:nil="true"/>
    <charmaine xmlns="42c3954e-35a4-4de2-b5da-b6ff06a13f44" xsi:nil="true"/>
    <charmaine0 xmlns="42c3954e-35a4-4de2-b5da-b6ff06a13f44" xsi:nil="true"/>
    <TaxCatchAll xmlns="d031af82-cd7e-4faa-8cfe-eb022cee2fe2" xsi:nil="true"/>
    <lcf76f155ced4ddcb4097134ff3c332f xmlns="42c3954e-35a4-4de2-b5da-b6ff06a13f44">
      <Terms xmlns="http://schemas.microsoft.com/office/infopath/2007/PartnerControls"/>
    </lcf76f155ced4ddcb4097134ff3c332f>
    <MediaLengthInSeconds xmlns="42c3954e-35a4-4de2-b5da-b6ff06a13f44" xsi:nil="true"/>
  </documentManagement>
</p:properties>
</file>

<file path=customXml/itemProps1.xml><?xml version="1.0" encoding="utf-8"?>
<ds:datastoreItem xmlns:ds="http://schemas.openxmlformats.org/officeDocument/2006/customXml" ds:itemID="{05E750A4-3AE2-48F7-87C1-8CCD0B41EAA3}">
  <ds:schemaRefs>
    <ds:schemaRef ds:uri="http://schemas.microsoft.com/sharepoint/v3/contenttype/forms"/>
  </ds:schemaRefs>
</ds:datastoreItem>
</file>

<file path=customXml/itemProps2.xml><?xml version="1.0" encoding="utf-8"?>
<ds:datastoreItem xmlns:ds="http://schemas.openxmlformats.org/officeDocument/2006/customXml" ds:itemID="{8F32DB0A-7BF4-496C-BB43-B504A0638944}">
  <ds:schemaRefs>
    <ds:schemaRef ds:uri="42c3954e-35a4-4de2-b5da-b6ff06a13f44"/>
    <ds:schemaRef ds:uri="d031af82-cd7e-4faa-8cfe-eb022cee2fe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AA60E67-40BF-4616-A3B2-6A856D31561E}">
  <ds:schemaRefs>
    <ds:schemaRef ds:uri="42c3954e-35a4-4de2-b5da-b6ff06a13f44"/>
    <ds:schemaRef ds:uri="d031af82-cd7e-4faa-8cfe-eb022cee2fe2"/>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353</Words>
  <Application>Microsoft Office PowerPoint</Application>
  <PresentationFormat>Widescreen</PresentationFormat>
  <Paragraphs>89</Paragraphs>
  <Slides>21</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Gotham Bold</vt:lpstr>
      <vt:lpstr>Gotham Book</vt:lpstr>
      <vt:lpstr>Gotham Book </vt:lpstr>
      <vt:lpstr>Gotham Medium</vt:lpstr>
      <vt:lpstr>2_OMA slides - basic Full expression logo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Ti-Ahna Firth</dc:creator>
  <cp:lastModifiedBy>Tallulah Mills-Hicks</cp:lastModifiedBy>
  <cp:revision>7</cp:revision>
  <dcterms:created xsi:type="dcterms:W3CDTF">2018-08-23T04:07:04Z</dcterms:created>
  <dcterms:modified xsi:type="dcterms:W3CDTF">2022-10-10T05:43:04Z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05B72FBB-2EF8-4F1F-ABCC-9A76EE99BA33</vt:lpwstr>
  </property>
  <property fmtid="{D5CDD505-2E9C-101B-9397-08002B2CF9AE}" pid="3" name="ArticulatePath">
    <vt:lpwstr>Five_Reasons_to_join_OMA_MOVE</vt:lpwstr>
  </property>
  <property fmtid="{D5CDD505-2E9C-101B-9397-08002B2CF9AE}" pid="4" name="Order">
    <vt:lpwstr>852400.000000000</vt:lpwstr>
  </property>
  <property fmtid="{D5CDD505-2E9C-101B-9397-08002B2CF9AE}" pid="5" name="ContentTypeId">
    <vt:lpwstr>0x010100ACF473D043456144BF929F0E95F448E8</vt:lpwstr>
  </property>
  <property fmtid="{D5CDD505-2E9C-101B-9397-08002B2CF9AE}" pid="6" name="ComplianceAssetId">
    <vt:lpwstr/>
  </property>
  <property fmtid="{D5CDD505-2E9C-101B-9397-08002B2CF9AE}" pid="7" name="TriggerFlowInfo">
    <vt:lpwstr/>
  </property>
  <property fmtid="{D5CDD505-2E9C-101B-9397-08002B2CF9AE}" pid="8" name="_ExtendedDescription">
    <vt:lpwstr/>
  </property>
  <property fmtid="{D5CDD505-2E9C-101B-9397-08002B2CF9AE}" pid="9" name="MediaServiceImageTags">
    <vt:lpwstr/>
  </property>
</Properties>
</file>